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  <p:sldMasterId id="2147483738" r:id="rId2"/>
  </p:sldMasterIdLst>
  <p:notesMasterIdLst>
    <p:notesMasterId r:id="rId37"/>
  </p:notesMasterIdLst>
  <p:sldIdLst>
    <p:sldId id="362" r:id="rId3"/>
    <p:sldId id="256" r:id="rId4"/>
    <p:sldId id="379" r:id="rId5"/>
    <p:sldId id="257" r:id="rId6"/>
    <p:sldId id="361" r:id="rId7"/>
    <p:sldId id="293" r:id="rId8"/>
    <p:sldId id="330" r:id="rId9"/>
    <p:sldId id="363" r:id="rId10"/>
    <p:sldId id="364" r:id="rId11"/>
    <p:sldId id="365" r:id="rId12"/>
    <p:sldId id="367" r:id="rId13"/>
    <p:sldId id="368" r:id="rId14"/>
    <p:sldId id="331" r:id="rId15"/>
    <p:sldId id="354" r:id="rId16"/>
    <p:sldId id="337" r:id="rId17"/>
    <p:sldId id="370" r:id="rId18"/>
    <p:sldId id="347" r:id="rId19"/>
    <p:sldId id="378" r:id="rId20"/>
    <p:sldId id="369" r:id="rId21"/>
    <p:sldId id="357" r:id="rId22"/>
    <p:sldId id="358" r:id="rId23"/>
    <p:sldId id="359" r:id="rId24"/>
    <p:sldId id="371" r:id="rId25"/>
    <p:sldId id="380" r:id="rId26"/>
    <p:sldId id="258" r:id="rId27"/>
    <p:sldId id="305" r:id="rId28"/>
    <p:sldId id="372" r:id="rId29"/>
    <p:sldId id="307" r:id="rId30"/>
    <p:sldId id="373" r:id="rId31"/>
    <p:sldId id="309" r:id="rId32"/>
    <p:sldId id="374" r:id="rId33"/>
    <p:sldId id="375" r:id="rId34"/>
    <p:sldId id="376" r:id="rId35"/>
    <p:sldId id="360" r:id="rId3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31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72B9D0-B692-25B1-BA41-E1CAE8C6A10F}" name="Dawn Holland" initials="DH" userId="6f7033376617a4b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48"/>
      </p:cViewPr>
      <p:guideLst>
        <p:guide orient="horz" pos="2136"/>
        <p:guide pos="33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F5055-7C47-4E05-BE13-5B182A1E9F99}" type="doc">
      <dgm:prSet loTypeId="urn:microsoft.com/office/officeart/2005/8/layout/cycle3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6510ED1B-EF1C-490F-9486-022B88D2E26D}">
      <dgm:prSet phldrT="[Text]"/>
      <dgm:spPr/>
      <dgm:t>
        <a:bodyPr/>
        <a:lstStyle/>
        <a:p>
          <a:r>
            <a:rPr lang="en-US" dirty="0"/>
            <a:t>Deficit deteriorates</a:t>
          </a:r>
          <a:endParaRPr lang="en-GB" dirty="0"/>
        </a:p>
      </dgm:t>
    </dgm:pt>
    <dgm:pt modelId="{6AA78FEC-D991-41E2-8EA0-C7B6777B9491}" type="parTrans" cxnId="{79DFF9A0-AC64-4D5E-A508-DC4279645D07}">
      <dgm:prSet/>
      <dgm:spPr/>
      <dgm:t>
        <a:bodyPr/>
        <a:lstStyle/>
        <a:p>
          <a:endParaRPr lang="en-GB"/>
        </a:p>
      </dgm:t>
    </dgm:pt>
    <dgm:pt modelId="{36A3CDCF-771D-475C-875A-D174A1CD6369}" type="sibTrans" cxnId="{79DFF9A0-AC64-4D5E-A508-DC4279645D07}">
      <dgm:prSet/>
      <dgm:spPr/>
      <dgm:t>
        <a:bodyPr/>
        <a:lstStyle/>
        <a:p>
          <a:endParaRPr lang="en-GB"/>
        </a:p>
      </dgm:t>
    </dgm:pt>
    <dgm:pt modelId="{E4E80251-312F-41A9-832C-72562948A588}">
      <dgm:prSet phldrT="[Text]"/>
      <dgm:spPr/>
      <dgm:t>
        <a:bodyPr/>
        <a:lstStyle/>
        <a:p>
          <a:r>
            <a:rPr lang="en-US" dirty="0"/>
            <a:t>Debt rises</a:t>
          </a:r>
          <a:endParaRPr lang="en-GB" dirty="0"/>
        </a:p>
      </dgm:t>
    </dgm:pt>
    <dgm:pt modelId="{21466A5C-5CD8-4BED-B9A1-4F17312FBAD4}" type="parTrans" cxnId="{FAE67D9F-0ADC-42D7-B591-2D5559514448}">
      <dgm:prSet/>
      <dgm:spPr/>
      <dgm:t>
        <a:bodyPr/>
        <a:lstStyle/>
        <a:p>
          <a:endParaRPr lang="en-GB"/>
        </a:p>
      </dgm:t>
    </dgm:pt>
    <dgm:pt modelId="{4F685EAA-172C-44A7-825A-F04FE8E3AF2C}" type="sibTrans" cxnId="{FAE67D9F-0ADC-42D7-B591-2D5559514448}">
      <dgm:prSet/>
      <dgm:spPr/>
      <dgm:t>
        <a:bodyPr/>
        <a:lstStyle/>
        <a:p>
          <a:endParaRPr lang="en-GB"/>
        </a:p>
      </dgm:t>
    </dgm:pt>
    <dgm:pt modelId="{93A467B0-542B-4013-A5C9-A57CF462B29D}">
      <dgm:prSet phldrT="[Text]"/>
      <dgm:spPr/>
      <dgm:t>
        <a:bodyPr/>
        <a:lstStyle/>
        <a:p>
          <a:r>
            <a:rPr lang="en-US" dirty="0"/>
            <a:t>Risk premium rises</a:t>
          </a:r>
          <a:endParaRPr lang="en-GB" dirty="0"/>
        </a:p>
      </dgm:t>
    </dgm:pt>
    <dgm:pt modelId="{A8BDFAB2-7DEE-4D19-9D5A-3492D4841E8D}" type="parTrans" cxnId="{A5FF7661-E2A2-4232-81A2-91A6B11F44EC}">
      <dgm:prSet/>
      <dgm:spPr/>
      <dgm:t>
        <a:bodyPr/>
        <a:lstStyle/>
        <a:p>
          <a:endParaRPr lang="en-GB"/>
        </a:p>
      </dgm:t>
    </dgm:pt>
    <dgm:pt modelId="{AF1DC0B8-A3EF-49F5-9F73-876422FE107D}" type="sibTrans" cxnId="{A5FF7661-E2A2-4232-81A2-91A6B11F44EC}">
      <dgm:prSet/>
      <dgm:spPr/>
      <dgm:t>
        <a:bodyPr/>
        <a:lstStyle/>
        <a:p>
          <a:endParaRPr lang="en-GB"/>
        </a:p>
      </dgm:t>
    </dgm:pt>
    <dgm:pt modelId="{996F87B0-E6CA-476C-BEA2-9863B39E6366}">
      <dgm:prSet phldrT="[Text]"/>
      <dgm:spPr/>
      <dgm:t>
        <a:bodyPr/>
        <a:lstStyle/>
        <a:p>
          <a:r>
            <a:rPr lang="en-US" dirty="0"/>
            <a:t>Debt servicing costs rise</a:t>
          </a:r>
          <a:endParaRPr lang="en-GB" dirty="0"/>
        </a:p>
      </dgm:t>
    </dgm:pt>
    <dgm:pt modelId="{1DD294CF-A00F-4867-933F-1BE18EC80156}" type="parTrans" cxnId="{E4721F36-DA5E-4D6C-8205-81C54879C273}">
      <dgm:prSet/>
      <dgm:spPr/>
      <dgm:t>
        <a:bodyPr/>
        <a:lstStyle/>
        <a:p>
          <a:endParaRPr lang="en-GB"/>
        </a:p>
      </dgm:t>
    </dgm:pt>
    <dgm:pt modelId="{904294F2-DD87-4D71-92A1-0DD74D7BE467}" type="sibTrans" cxnId="{E4721F36-DA5E-4D6C-8205-81C54879C273}">
      <dgm:prSet/>
      <dgm:spPr/>
      <dgm:t>
        <a:bodyPr/>
        <a:lstStyle/>
        <a:p>
          <a:endParaRPr lang="en-GB"/>
        </a:p>
      </dgm:t>
    </dgm:pt>
    <dgm:pt modelId="{8F7E517D-33A8-482A-99E9-0854FA600663}" type="pres">
      <dgm:prSet presAssocID="{0CBF5055-7C47-4E05-BE13-5B182A1E9F99}" presName="Name0" presStyleCnt="0">
        <dgm:presLayoutVars>
          <dgm:dir/>
          <dgm:resizeHandles val="exact"/>
        </dgm:presLayoutVars>
      </dgm:prSet>
      <dgm:spPr/>
    </dgm:pt>
    <dgm:pt modelId="{EA1DBB1A-7AFE-428F-AB7F-F07CFBC5A755}" type="pres">
      <dgm:prSet presAssocID="{0CBF5055-7C47-4E05-BE13-5B182A1E9F99}" presName="cycle" presStyleCnt="0"/>
      <dgm:spPr/>
    </dgm:pt>
    <dgm:pt modelId="{B25A77C3-254D-40DA-9625-0D75CCEDDCB0}" type="pres">
      <dgm:prSet presAssocID="{6510ED1B-EF1C-490F-9486-022B88D2E26D}" presName="nodeFirstNode" presStyleLbl="node1" presStyleIdx="0" presStyleCnt="4">
        <dgm:presLayoutVars>
          <dgm:bulletEnabled val="1"/>
        </dgm:presLayoutVars>
      </dgm:prSet>
      <dgm:spPr/>
    </dgm:pt>
    <dgm:pt modelId="{5DC3CF83-B499-47C4-9FA4-BB2AC98F1281}" type="pres">
      <dgm:prSet presAssocID="{36A3CDCF-771D-475C-875A-D174A1CD6369}" presName="sibTransFirstNode" presStyleLbl="bgShp" presStyleIdx="0" presStyleCnt="1"/>
      <dgm:spPr/>
    </dgm:pt>
    <dgm:pt modelId="{4EF8BD7F-1BEB-49B0-9567-AD030693AD0C}" type="pres">
      <dgm:prSet presAssocID="{E4E80251-312F-41A9-832C-72562948A588}" presName="nodeFollowingNodes" presStyleLbl="node1" presStyleIdx="1" presStyleCnt="4">
        <dgm:presLayoutVars>
          <dgm:bulletEnabled val="1"/>
        </dgm:presLayoutVars>
      </dgm:prSet>
      <dgm:spPr/>
    </dgm:pt>
    <dgm:pt modelId="{369ABA10-D462-4074-A7D2-11322B09DB9A}" type="pres">
      <dgm:prSet presAssocID="{93A467B0-542B-4013-A5C9-A57CF462B29D}" presName="nodeFollowingNodes" presStyleLbl="node1" presStyleIdx="2" presStyleCnt="4">
        <dgm:presLayoutVars>
          <dgm:bulletEnabled val="1"/>
        </dgm:presLayoutVars>
      </dgm:prSet>
      <dgm:spPr/>
    </dgm:pt>
    <dgm:pt modelId="{5FF48964-8FDE-4523-87FA-DA8B75B3328B}" type="pres">
      <dgm:prSet presAssocID="{996F87B0-E6CA-476C-BEA2-9863B39E6366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0AC0FA25-68D6-4BB6-B204-55C91DE0F9F1}" type="presOf" srcId="{E4E80251-312F-41A9-832C-72562948A588}" destId="{4EF8BD7F-1BEB-49B0-9567-AD030693AD0C}" srcOrd="0" destOrd="0" presId="urn:microsoft.com/office/officeart/2005/8/layout/cycle3"/>
    <dgm:cxn modelId="{E4721F36-DA5E-4D6C-8205-81C54879C273}" srcId="{0CBF5055-7C47-4E05-BE13-5B182A1E9F99}" destId="{996F87B0-E6CA-476C-BEA2-9863B39E6366}" srcOrd="3" destOrd="0" parTransId="{1DD294CF-A00F-4867-933F-1BE18EC80156}" sibTransId="{904294F2-DD87-4D71-92A1-0DD74D7BE467}"/>
    <dgm:cxn modelId="{6F7ABA3B-9416-4845-B28F-FA23D53001CD}" type="presOf" srcId="{36A3CDCF-771D-475C-875A-D174A1CD6369}" destId="{5DC3CF83-B499-47C4-9FA4-BB2AC98F1281}" srcOrd="0" destOrd="0" presId="urn:microsoft.com/office/officeart/2005/8/layout/cycle3"/>
    <dgm:cxn modelId="{91840D5E-6DB9-48EB-AB2E-5F25359C7780}" type="presOf" srcId="{996F87B0-E6CA-476C-BEA2-9863B39E6366}" destId="{5FF48964-8FDE-4523-87FA-DA8B75B3328B}" srcOrd="0" destOrd="0" presId="urn:microsoft.com/office/officeart/2005/8/layout/cycle3"/>
    <dgm:cxn modelId="{A5FF7661-E2A2-4232-81A2-91A6B11F44EC}" srcId="{0CBF5055-7C47-4E05-BE13-5B182A1E9F99}" destId="{93A467B0-542B-4013-A5C9-A57CF462B29D}" srcOrd="2" destOrd="0" parTransId="{A8BDFAB2-7DEE-4D19-9D5A-3492D4841E8D}" sibTransId="{AF1DC0B8-A3EF-49F5-9F73-876422FE107D}"/>
    <dgm:cxn modelId="{76F87761-2075-4F2D-B790-E9D07BC44459}" type="presOf" srcId="{93A467B0-542B-4013-A5C9-A57CF462B29D}" destId="{369ABA10-D462-4074-A7D2-11322B09DB9A}" srcOrd="0" destOrd="0" presId="urn:microsoft.com/office/officeart/2005/8/layout/cycle3"/>
    <dgm:cxn modelId="{D3CB3370-AB7B-4266-8569-9AF63BF7099F}" type="presOf" srcId="{0CBF5055-7C47-4E05-BE13-5B182A1E9F99}" destId="{8F7E517D-33A8-482A-99E9-0854FA600663}" srcOrd="0" destOrd="0" presId="urn:microsoft.com/office/officeart/2005/8/layout/cycle3"/>
    <dgm:cxn modelId="{B71EC485-1535-4F16-930C-195928B84D90}" type="presOf" srcId="{6510ED1B-EF1C-490F-9486-022B88D2E26D}" destId="{B25A77C3-254D-40DA-9625-0D75CCEDDCB0}" srcOrd="0" destOrd="0" presId="urn:microsoft.com/office/officeart/2005/8/layout/cycle3"/>
    <dgm:cxn modelId="{FAE67D9F-0ADC-42D7-B591-2D5559514448}" srcId="{0CBF5055-7C47-4E05-BE13-5B182A1E9F99}" destId="{E4E80251-312F-41A9-832C-72562948A588}" srcOrd="1" destOrd="0" parTransId="{21466A5C-5CD8-4BED-B9A1-4F17312FBAD4}" sibTransId="{4F685EAA-172C-44A7-825A-F04FE8E3AF2C}"/>
    <dgm:cxn modelId="{79DFF9A0-AC64-4D5E-A508-DC4279645D07}" srcId="{0CBF5055-7C47-4E05-BE13-5B182A1E9F99}" destId="{6510ED1B-EF1C-490F-9486-022B88D2E26D}" srcOrd="0" destOrd="0" parTransId="{6AA78FEC-D991-41E2-8EA0-C7B6777B9491}" sibTransId="{36A3CDCF-771D-475C-875A-D174A1CD6369}"/>
    <dgm:cxn modelId="{32E19538-79AD-44F6-8995-2559F6B88F9C}" type="presParOf" srcId="{8F7E517D-33A8-482A-99E9-0854FA600663}" destId="{EA1DBB1A-7AFE-428F-AB7F-F07CFBC5A755}" srcOrd="0" destOrd="0" presId="urn:microsoft.com/office/officeart/2005/8/layout/cycle3"/>
    <dgm:cxn modelId="{47A39350-5B4D-4584-916D-457C73136D44}" type="presParOf" srcId="{EA1DBB1A-7AFE-428F-AB7F-F07CFBC5A755}" destId="{B25A77C3-254D-40DA-9625-0D75CCEDDCB0}" srcOrd="0" destOrd="0" presId="urn:microsoft.com/office/officeart/2005/8/layout/cycle3"/>
    <dgm:cxn modelId="{B6B9E3FB-845B-4AD8-AA74-0B3CA045B5A6}" type="presParOf" srcId="{EA1DBB1A-7AFE-428F-AB7F-F07CFBC5A755}" destId="{5DC3CF83-B499-47C4-9FA4-BB2AC98F1281}" srcOrd="1" destOrd="0" presId="urn:microsoft.com/office/officeart/2005/8/layout/cycle3"/>
    <dgm:cxn modelId="{3F03773D-2E4C-4250-AD3C-E4E947D1690F}" type="presParOf" srcId="{EA1DBB1A-7AFE-428F-AB7F-F07CFBC5A755}" destId="{4EF8BD7F-1BEB-49B0-9567-AD030693AD0C}" srcOrd="2" destOrd="0" presId="urn:microsoft.com/office/officeart/2005/8/layout/cycle3"/>
    <dgm:cxn modelId="{B7F16CEA-FD16-40B8-BA28-756F10C6259B}" type="presParOf" srcId="{EA1DBB1A-7AFE-428F-AB7F-F07CFBC5A755}" destId="{369ABA10-D462-4074-A7D2-11322B09DB9A}" srcOrd="3" destOrd="0" presId="urn:microsoft.com/office/officeart/2005/8/layout/cycle3"/>
    <dgm:cxn modelId="{94549BE0-8405-445E-A665-938DF9379E14}" type="presParOf" srcId="{EA1DBB1A-7AFE-428F-AB7F-F07CFBC5A755}" destId="{5FF48964-8FDE-4523-87FA-DA8B75B3328B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1BE5F5-D61D-4A56-9167-13C03F3D394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AE51454-8111-43BD-858C-193881EFBA9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000" b="1" dirty="0"/>
            <a:t>Spending on health (5.4% of GDP)</a:t>
          </a:r>
        </a:p>
      </dgm:t>
    </dgm:pt>
    <dgm:pt modelId="{E94BF2A0-6711-4A62-9473-F536B22441BC}" type="parTrans" cxnId="{23A2F247-A0A6-4585-9CC3-3C490FCDB0A6}">
      <dgm:prSet/>
      <dgm:spPr/>
      <dgm:t>
        <a:bodyPr/>
        <a:lstStyle/>
        <a:p>
          <a:endParaRPr lang="en-US" sz="2400"/>
        </a:p>
      </dgm:t>
    </dgm:pt>
    <dgm:pt modelId="{68C6A108-8416-4C01-A80F-93F0F09463E4}" type="sibTrans" cxnId="{23A2F247-A0A6-4585-9CC3-3C490FCDB0A6}">
      <dgm:prSet/>
      <dgm:spPr/>
      <dgm:t>
        <a:bodyPr/>
        <a:lstStyle/>
        <a:p>
          <a:endParaRPr lang="en-US" sz="2400"/>
        </a:p>
      </dgm:t>
    </dgm:pt>
    <dgm:pt modelId="{1587FC1B-7FE6-4324-8F37-5F405A333109}">
      <dgm:prSet phldrT="[Text]" custT="1"/>
      <dgm:spPr/>
      <dgm:t>
        <a:bodyPr/>
        <a:lstStyle/>
        <a:p>
          <a:r>
            <a:rPr lang="en-US" sz="2000" dirty="0"/>
            <a:t>Fiscal balance</a:t>
          </a:r>
        </a:p>
      </dgm:t>
    </dgm:pt>
    <dgm:pt modelId="{30DA0A28-9404-429C-96A0-065558D33B46}" type="parTrans" cxnId="{85319AD2-18D0-4857-B44F-D938DBB2F1AE}">
      <dgm:prSet custT="1"/>
      <dgm:spPr>
        <a:ln w="15875"/>
      </dgm:spPr>
      <dgm:t>
        <a:bodyPr/>
        <a:lstStyle/>
        <a:p>
          <a:endParaRPr lang="en-US" sz="700"/>
        </a:p>
      </dgm:t>
    </dgm:pt>
    <dgm:pt modelId="{FABD9343-BEA8-46F4-BF9A-5B16920D0535}" type="sibTrans" cxnId="{85319AD2-18D0-4857-B44F-D938DBB2F1AE}">
      <dgm:prSet/>
      <dgm:spPr/>
      <dgm:t>
        <a:bodyPr/>
        <a:lstStyle/>
        <a:p>
          <a:endParaRPr lang="en-US" sz="2400"/>
        </a:p>
      </dgm:t>
    </dgm:pt>
    <dgm:pt modelId="{01BA1789-8D56-4E20-AD82-8C5B94B7B190}">
      <dgm:prSet phldrT="[Text]" custT="1"/>
      <dgm:spPr/>
      <dgm:t>
        <a:bodyPr/>
        <a:lstStyle/>
        <a:p>
          <a:r>
            <a:rPr lang="en-US" sz="2000" dirty="0"/>
            <a:t>Public consumption</a:t>
          </a:r>
        </a:p>
      </dgm:t>
    </dgm:pt>
    <dgm:pt modelId="{A5C035D3-C28E-4973-B548-7F9FAEDDA295}" type="parTrans" cxnId="{B5FA9254-E7E1-4706-9FCB-40592703B84C}">
      <dgm:prSet custT="1"/>
      <dgm:spPr>
        <a:ln w="15875"/>
      </dgm:spPr>
      <dgm:t>
        <a:bodyPr/>
        <a:lstStyle/>
        <a:p>
          <a:endParaRPr lang="en-US" sz="700"/>
        </a:p>
      </dgm:t>
    </dgm:pt>
    <dgm:pt modelId="{FCBF9E7B-553F-4E3D-A932-2A152233AF83}" type="sibTrans" cxnId="{B5FA9254-E7E1-4706-9FCB-40592703B84C}">
      <dgm:prSet/>
      <dgm:spPr/>
      <dgm:t>
        <a:bodyPr/>
        <a:lstStyle/>
        <a:p>
          <a:endParaRPr lang="en-US" sz="2400"/>
        </a:p>
      </dgm:t>
    </dgm:pt>
    <dgm:pt modelId="{A2AFDD7C-AE47-4B2C-BF97-493E1805655B}">
      <dgm:prSet custT="1"/>
      <dgm:spPr/>
      <dgm:t>
        <a:bodyPr/>
        <a:lstStyle/>
        <a:p>
          <a:r>
            <a:rPr lang="en-US" sz="2000" dirty="0"/>
            <a:t>Public/Private investment</a:t>
          </a:r>
        </a:p>
      </dgm:t>
    </dgm:pt>
    <dgm:pt modelId="{4D55D292-8E16-48E7-8D32-8DEB7058E6D5}" type="parTrans" cxnId="{2FB77948-A9F4-413C-958D-6BFA0EBF8DF2}">
      <dgm:prSet custT="1"/>
      <dgm:spPr>
        <a:ln w="15875"/>
      </dgm:spPr>
      <dgm:t>
        <a:bodyPr/>
        <a:lstStyle/>
        <a:p>
          <a:endParaRPr lang="en-US" sz="700"/>
        </a:p>
      </dgm:t>
    </dgm:pt>
    <dgm:pt modelId="{870EA374-69D4-436B-A71C-8D64CF88B6C6}" type="sibTrans" cxnId="{2FB77948-A9F4-413C-958D-6BFA0EBF8DF2}">
      <dgm:prSet/>
      <dgm:spPr/>
      <dgm:t>
        <a:bodyPr/>
        <a:lstStyle/>
        <a:p>
          <a:endParaRPr lang="en-US" sz="2400"/>
        </a:p>
      </dgm:t>
    </dgm:pt>
    <dgm:pt modelId="{AAC1C1D1-E2F6-4469-919E-DCCF10860E5F}">
      <dgm:prSet custT="1"/>
      <dgm:spPr/>
      <dgm:t>
        <a:bodyPr/>
        <a:lstStyle/>
        <a:p>
          <a:r>
            <a:rPr lang="en-US" sz="2000" dirty="0"/>
            <a:t>Trend productivity</a:t>
          </a:r>
        </a:p>
      </dgm:t>
    </dgm:pt>
    <dgm:pt modelId="{37DBABE9-AD25-4290-ADD2-A68756CFDA09}" type="parTrans" cxnId="{1812EABC-306E-48AA-9173-3425473FB517}">
      <dgm:prSet custT="1"/>
      <dgm:spPr>
        <a:ln w="15875"/>
      </dgm:spPr>
      <dgm:t>
        <a:bodyPr/>
        <a:lstStyle/>
        <a:p>
          <a:endParaRPr lang="en-US" sz="700"/>
        </a:p>
      </dgm:t>
    </dgm:pt>
    <dgm:pt modelId="{BE2F9E0A-0C34-4058-9BFC-434F480113EA}" type="sibTrans" cxnId="{1812EABC-306E-48AA-9173-3425473FB517}">
      <dgm:prSet/>
      <dgm:spPr/>
      <dgm:t>
        <a:bodyPr/>
        <a:lstStyle/>
        <a:p>
          <a:endParaRPr lang="en-US" sz="2400"/>
        </a:p>
      </dgm:t>
    </dgm:pt>
    <dgm:pt modelId="{E3F1235D-5944-4105-8083-AEB5374886A2}" type="pres">
      <dgm:prSet presAssocID="{1B1BE5F5-D61D-4A56-9167-13C03F3D39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F946C3-2E43-4845-9255-B956F7C17F80}" type="pres">
      <dgm:prSet presAssocID="{0AE51454-8111-43BD-858C-193881EFBA94}" presName="root1" presStyleCnt="0"/>
      <dgm:spPr/>
    </dgm:pt>
    <dgm:pt modelId="{4D1E97A9-6966-429A-855F-AAF688E70B22}" type="pres">
      <dgm:prSet presAssocID="{0AE51454-8111-43BD-858C-193881EFBA94}" presName="LevelOneTextNode" presStyleLbl="node0" presStyleIdx="0" presStyleCnt="1" custScaleY="168948">
        <dgm:presLayoutVars>
          <dgm:chPref val="3"/>
        </dgm:presLayoutVars>
      </dgm:prSet>
      <dgm:spPr/>
    </dgm:pt>
    <dgm:pt modelId="{3071636B-5729-47FC-BED9-56C5E22F45D4}" type="pres">
      <dgm:prSet presAssocID="{0AE51454-8111-43BD-858C-193881EFBA94}" presName="level2hierChild" presStyleCnt="0"/>
      <dgm:spPr/>
    </dgm:pt>
    <dgm:pt modelId="{4E797C76-B22D-4D8A-8A5F-A5D9D0006A8C}" type="pres">
      <dgm:prSet presAssocID="{30DA0A28-9404-429C-96A0-065558D33B46}" presName="conn2-1" presStyleLbl="parChTrans1D2" presStyleIdx="0" presStyleCnt="4"/>
      <dgm:spPr/>
    </dgm:pt>
    <dgm:pt modelId="{8F287275-367F-458A-AC99-C3CD3966F437}" type="pres">
      <dgm:prSet presAssocID="{30DA0A28-9404-429C-96A0-065558D33B46}" presName="connTx" presStyleLbl="parChTrans1D2" presStyleIdx="0" presStyleCnt="4"/>
      <dgm:spPr/>
    </dgm:pt>
    <dgm:pt modelId="{5E9E9B89-CB62-48C4-9143-28D36204B0F1}" type="pres">
      <dgm:prSet presAssocID="{1587FC1B-7FE6-4324-8F37-5F405A333109}" presName="root2" presStyleCnt="0"/>
      <dgm:spPr/>
    </dgm:pt>
    <dgm:pt modelId="{2031D902-D0BD-4820-A29C-8884BD1A4987}" type="pres">
      <dgm:prSet presAssocID="{1587FC1B-7FE6-4324-8F37-5F405A333109}" presName="LevelTwoTextNode" presStyleLbl="node2" presStyleIdx="0" presStyleCnt="4">
        <dgm:presLayoutVars>
          <dgm:chPref val="3"/>
        </dgm:presLayoutVars>
      </dgm:prSet>
      <dgm:spPr/>
    </dgm:pt>
    <dgm:pt modelId="{B6C0F479-B0A5-4F10-ADEF-C2FD0CB12ACA}" type="pres">
      <dgm:prSet presAssocID="{1587FC1B-7FE6-4324-8F37-5F405A333109}" presName="level3hierChild" presStyleCnt="0"/>
      <dgm:spPr/>
    </dgm:pt>
    <dgm:pt modelId="{4A5B0F5A-6A45-4551-B6FF-758A72097C5F}" type="pres">
      <dgm:prSet presAssocID="{A5C035D3-C28E-4973-B548-7F9FAEDDA295}" presName="conn2-1" presStyleLbl="parChTrans1D2" presStyleIdx="1" presStyleCnt="4"/>
      <dgm:spPr/>
    </dgm:pt>
    <dgm:pt modelId="{A9CD64FE-E292-4605-BF17-50BF1E8FA72B}" type="pres">
      <dgm:prSet presAssocID="{A5C035D3-C28E-4973-B548-7F9FAEDDA295}" presName="connTx" presStyleLbl="parChTrans1D2" presStyleIdx="1" presStyleCnt="4"/>
      <dgm:spPr/>
    </dgm:pt>
    <dgm:pt modelId="{3F21CF50-1DDD-41C6-9DDA-09C6D747C4C3}" type="pres">
      <dgm:prSet presAssocID="{01BA1789-8D56-4E20-AD82-8C5B94B7B190}" presName="root2" presStyleCnt="0"/>
      <dgm:spPr/>
    </dgm:pt>
    <dgm:pt modelId="{524C7C57-CCA4-4D98-BD68-4DB2F855B6B2}" type="pres">
      <dgm:prSet presAssocID="{01BA1789-8D56-4E20-AD82-8C5B94B7B190}" presName="LevelTwoTextNode" presStyleLbl="node2" presStyleIdx="1" presStyleCnt="4">
        <dgm:presLayoutVars>
          <dgm:chPref val="3"/>
        </dgm:presLayoutVars>
      </dgm:prSet>
      <dgm:spPr/>
    </dgm:pt>
    <dgm:pt modelId="{A8D7BEB7-D7D3-4BFB-A70D-368C46D99BE0}" type="pres">
      <dgm:prSet presAssocID="{01BA1789-8D56-4E20-AD82-8C5B94B7B190}" presName="level3hierChild" presStyleCnt="0"/>
      <dgm:spPr/>
    </dgm:pt>
    <dgm:pt modelId="{1C48A7DD-64C8-42D8-8E13-37712A386904}" type="pres">
      <dgm:prSet presAssocID="{4D55D292-8E16-48E7-8D32-8DEB7058E6D5}" presName="conn2-1" presStyleLbl="parChTrans1D2" presStyleIdx="2" presStyleCnt="4"/>
      <dgm:spPr/>
    </dgm:pt>
    <dgm:pt modelId="{99A16DA9-1DBD-4522-AE82-507A4748F1E6}" type="pres">
      <dgm:prSet presAssocID="{4D55D292-8E16-48E7-8D32-8DEB7058E6D5}" presName="connTx" presStyleLbl="parChTrans1D2" presStyleIdx="2" presStyleCnt="4"/>
      <dgm:spPr/>
    </dgm:pt>
    <dgm:pt modelId="{42A1C033-6756-47BC-B53A-742AC74DF2CB}" type="pres">
      <dgm:prSet presAssocID="{A2AFDD7C-AE47-4B2C-BF97-493E1805655B}" presName="root2" presStyleCnt="0"/>
      <dgm:spPr/>
    </dgm:pt>
    <dgm:pt modelId="{D4F40D61-DF22-491A-AA6B-E1068639ECBE}" type="pres">
      <dgm:prSet presAssocID="{A2AFDD7C-AE47-4B2C-BF97-493E1805655B}" presName="LevelTwoTextNode" presStyleLbl="node2" presStyleIdx="2" presStyleCnt="4">
        <dgm:presLayoutVars>
          <dgm:chPref val="3"/>
        </dgm:presLayoutVars>
      </dgm:prSet>
      <dgm:spPr/>
    </dgm:pt>
    <dgm:pt modelId="{F05B3084-AB0D-4B2D-99AE-E4AB50D05955}" type="pres">
      <dgm:prSet presAssocID="{A2AFDD7C-AE47-4B2C-BF97-493E1805655B}" presName="level3hierChild" presStyleCnt="0"/>
      <dgm:spPr/>
    </dgm:pt>
    <dgm:pt modelId="{52590904-070E-4D82-998E-9DF99A16E6AB}" type="pres">
      <dgm:prSet presAssocID="{37DBABE9-AD25-4290-ADD2-A68756CFDA09}" presName="conn2-1" presStyleLbl="parChTrans1D2" presStyleIdx="3" presStyleCnt="4"/>
      <dgm:spPr/>
    </dgm:pt>
    <dgm:pt modelId="{669FEEB9-3441-40B3-9DBC-62BD0258F851}" type="pres">
      <dgm:prSet presAssocID="{37DBABE9-AD25-4290-ADD2-A68756CFDA09}" presName="connTx" presStyleLbl="parChTrans1D2" presStyleIdx="3" presStyleCnt="4"/>
      <dgm:spPr/>
    </dgm:pt>
    <dgm:pt modelId="{695903D4-DA71-4682-A2C3-2E3A96C0943B}" type="pres">
      <dgm:prSet presAssocID="{AAC1C1D1-E2F6-4469-919E-DCCF10860E5F}" presName="root2" presStyleCnt="0"/>
      <dgm:spPr/>
    </dgm:pt>
    <dgm:pt modelId="{56371325-D739-4253-B063-65281182F80D}" type="pres">
      <dgm:prSet presAssocID="{AAC1C1D1-E2F6-4469-919E-DCCF10860E5F}" presName="LevelTwoTextNode" presStyleLbl="node2" presStyleIdx="3" presStyleCnt="4">
        <dgm:presLayoutVars>
          <dgm:chPref val="3"/>
        </dgm:presLayoutVars>
      </dgm:prSet>
      <dgm:spPr/>
    </dgm:pt>
    <dgm:pt modelId="{AC8C3655-8825-4A15-B869-6E1FD310DD92}" type="pres">
      <dgm:prSet presAssocID="{AAC1C1D1-E2F6-4469-919E-DCCF10860E5F}" presName="level3hierChild" presStyleCnt="0"/>
      <dgm:spPr/>
    </dgm:pt>
  </dgm:ptLst>
  <dgm:cxnLst>
    <dgm:cxn modelId="{F9E56A02-CA42-4B3A-91DC-58DF31215EAD}" type="presOf" srcId="{A5C035D3-C28E-4973-B548-7F9FAEDDA295}" destId="{4A5B0F5A-6A45-4551-B6FF-758A72097C5F}" srcOrd="0" destOrd="0" presId="urn:microsoft.com/office/officeart/2005/8/layout/hierarchy2"/>
    <dgm:cxn modelId="{44219009-5B4E-40BF-9C7D-F99768D75704}" type="presOf" srcId="{4D55D292-8E16-48E7-8D32-8DEB7058E6D5}" destId="{1C48A7DD-64C8-42D8-8E13-37712A386904}" srcOrd="0" destOrd="0" presId="urn:microsoft.com/office/officeart/2005/8/layout/hierarchy2"/>
    <dgm:cxn modelId="{E3A2DB13-AB51-43E9-9E9C-2AD44821A36A}" type="presOf" srcId="{0AE51454-8111-43BD-858C-193881EFBA94}" destId="{4D1E97A9-6966-429A-855F-AAF688E70B22}" srcOrd="0" destOrd="0" presId="urn:microsoft.com/office/officeart/2005/8/layout/hierarchy2"/>
    <dgm:cxn modelId="{AAE1FE31-117D-4A62-B7D2-3498447FC66C}" type="presOf" srcId="{AAC1C1D1-E2F6-4469-919E-DCCF10860E5F}" destId="{56371325-D739-4253-B063-65281182F80D}" srcOrd="0" destOrd="0" presId="urn:microsoft.com/office/officeart/2005/8/layout/hierarchy2"/>
    <dgm:cxn modelId="{B38D1560-3D81-433B-8092-35D8BD274552}" type="presOf" srcId="{A5C035D3-C28E-4973-B548-7F9FAEDDA295}" destId="{A9CD64FE-E292-4605-BF17-50BF1E8FA72B}" srcOrd="1" destOrd="0" presId="urn:microsoft.com/office/officeart/2005/8/layout/hierarchy2"/>
    <dgm:cxn modelId="{52AACF60-AF2A-45D1-B361-F973598D46D0}" type="presOf" srcId="{30DA0A28-9404-429C-96A0-065558D33B46}" destId="{4E797C76-B22D-4D8A-8A5F-A5D9D0006A8C}" srcOrd="0" destOrd="0" presId="urn:microsoft.com/office/officeart/2005/8/layout/hierarchy2"/>
    <dgm:cxn modelId="{23A2F247-A0A6-4585-9CC3-3C490FCDB0A6}" srcId="{1B1BE5F5-D61D-4A56-9167-13C03F3D394D}" destId="{0AE51454-8111-43BD-858C-193881EFBA94}" srcOrd="0" destOrd="0" parTransId="{E94BF2A0-6711-4A62-9473-F536B22441BC}" sibTransId="{68C6A108-8416-4C01-A80F-93F0F09463E4}"/>
    <dgm:cxn modelId="{2FB77948-A9F4-413C-958D-6BFA0EBF8DF2}" srcId="{0AE51454-8111-43BD-858C-193881EFBA94}" destId="{A2AFDD7C-AE47-4B2C-BF97-493E1805655B}" srcOrd="2" destOrd="0" parTransId="{4D55D292-8E16-48E7-8D32-8DEB7058E6D5}" sibTransId="{870EA374-69D4-436B-A71C-8D64CF88B6C6}"/>
    <dgm:cxn modelId="{F52B184B-CA24-4DFF-AE60-9C8587F07074}" type="presOf" srcId="{37DBABE9-AD25-4290-ADD2-A68756CFDA09}" destId="{52590904-070E-4D82-998E-9DF99A16E6AB}" srcOrd="0" destOrd="0" presId="urn:microsoft.com/office/officeart/2005/8/layout/hierarchy2"/>
    <dgm:cxn modelId="{B5FA9254-E7E1-4706-9FCB-40592703B84C}" srcId="{0AE51454-8111-43BD-858C-193881EFBA94}" destId="{01BA1789-8D56-4E20-AD82-8C5B94B7B190}" srcOrd="1" destOrd="0" parTransId="{A5C035D3-C28E-4973-B548-7F9FAEDDA295}" sibTransId="{FCBF9E7B-553F-4E3D-A932-2A152233AF83}"/>
    <dgm:cxn modelId="{0D32AA88-0581-4218-8F87-FAF81AFAFEA4}" type="presOf" srcId="{01BA1789-8D56-4E20-AD82-8C5B94B7B190}" destId="{524C7C57-CCA4-4D98-BD68-4DB2F855B6B2}" srcOrd="0" destOrd="0" presId="urn:microsoft.com/office/officeart/2005/8/layout/hierarchy2"/>
    <dgm:cxn modelId="{84FCEC9F-2D7A-41FA-8081-67810F9D612E}" type="presOf" srcId="{1587FC1B-7FE6-4324-8F37-5F405A333109}" destId="{2031D902-D0BD-4820-A29C-8884BD1A4987}" srcOrd="0" destOrd="0" presId="urn:microsoft.com/office/officeart/2005/8/layout/hierarchy2"/>
    <dgm:cxn modelId="{B3B57EA1-C4A5-4CF2-913A-7DED681109A2}" type="presOf" srcId="{1B1BE5F5-D61D-4A56-9167-13C03F3D394D}" destId="{E3F1235D-5944-4105-8083-AEB5374886A2}" srcOrd="0" destOrd="0" presId="urn:microsoft.com/office/officeart/2005/8/layout/hierarchy2"/>
    <dgm:cxn modelId="{864716A6-99B7-421D-BBE6-6273FD68C288}" type="presOf" srcId="{37DBABE9-AD25-4290-ADD2-A68756CFDA09}" destId="{669FEEB9-3441-40B3-9DBC-62BD0258F851}" srcOrd="1" destOrd="0" presId="urn:microsoft.com/office/officeart/2005/8/layout/hierarchy2"/>
    <dgm:cxn modelId="{93393CA9-0910-4837-87BC-748A8F183394}" type="presOf" srcId="{4D55D292-8E16-48E7-8D32-8DEB7058E6D5}" destId="{99A16DA9-1DBD-4522-AE82-507A4748F1E6}" srcOrd="1" destOrd="0" presId="urn:microsoft.com/office/officeart/2005/8/layout/hierarchy2"/>
    <dgm:cxn modelId="{FD3252AB-13B9-4531-B611-DBF7E7F82E13}" type="presOf" srcId="{30DA0A28-9404-429C-96A0-065558D33B46}" destId="{8F287275-367F-458A-AC99-C3CD3966F437}" srcOrd="1" destOrd="0" presId="urn:microsoft.com/office/officeart/2005/8/layout/hierarchy2"/>
    <dgm:cxn modelId="{1812EABC-306E-48AA-9173-3425473FB517}" srcId="{0AE51454-8111-43BD-858C-193881EFBA94}" destId="{AAC1C1D1-E2F6-4469-919E-DCCF10860E5F}" srcOrd="3" destOrd="0" parTransId="{37DBABE9-AD25-4290-ADD2-A68756CFDA09}" sibTransId="{BE2F9E0A-0C34-4058-9BFC-434F480113EA}"/>
    <dgm:cxn modelId="{85319AD2-18D0-4857-B44F-D938DBB2F1AE}" srcId="{0AE51454-8111-43BD-858C-193881EFBA94}" destId="{1587FC1B-7FE6-4324-8F37-5F405A333109}" srcOrd="0" destOrd="0" parTransId="{30DA0A28-9404-429C-96A0-065558D33B46}" sibTransId="{FABD9343-BEA8-46F4-BF9A-5B16920D0535}"/>
    <dgm:cxn modelId="{193D45ED-E819-4643-98C9-B01C7A13A573}" type="presOf" srcId="{A2AFDD7C-AE47-4B2C-BF97-493E1805655B}" destId="{D4F40D61-DF22-491A-AA6B-E1068639ECBE}" srcOrd="0" destOrd="0" presId="urn:microsoft.com/office/officeart/2005/8/layout/hierarchy2"/>
    <dgm:cxn modelId="{57196338-D66C-4563-A3BE-B3B0B6112EFB}" type="presParOf" srcId="{E3F1235D-5944-4105-8083-AEB5374886A2}" destId="{7BF946C3-2E43-4845-9255-B956F7C17F80}" srcOrd="0" destOrd="0" presId="urn:microsoft.com/office/officeart/2005/8/layout/hierarchy2"/>
    <dgm:cxn modelId="{8E718495-F9EF-40BF-8762-77D12AD771C5}" type="presParOf" srcId="{7BF946C3-2E43-4845-9255-B956F7C17F80}" destId="{4D1E97A9-6966-429A-855F-AAF688E70B22}" srcOrd="0" destOrd="0" presId="urn:microsoft.com/office/officeart/2005/8/layout/hierarchy2"/>
    <dgm:cxn modelId="{E6A1F26A-C736-465A-AC56-3B9EFE10E80C}" type="presParOf" srcId="{7BF946C3-2E43-4845-9255-B956F7C17F80}" destId="{3071636B-5729-47FC-BED9-56C5E22F45D4}" srcOrd="1" destOrd="0" presId="urn:microsoft.com/office/officeart/2005/8/layout/hierarchy2"/>
    <dgm:cxn modelId="{A78F87C7-C49C-48B0-BA86-4ACB68DA9548}" type="presParOf" srcId="{3071636B-5729-47FC-BED9-56C5E22F45D4}" destId="{4E797C76-B22D-4D8A-8A5F-A5D9D0006A8C}" srcOrd="0" destOrd="0" presId="urn:microsoft.com/office/officeart/2005/8/layout/hierarchy2"/>
    <dgm:cxn modelId="{1D90B0F5-B319-447A-BC22-6B9D94519172}" type="presParOf" srcId="{4E797C76-B22D-4D8A-8A5F-A5D9D0006A8C}" destId="{8F287275-367F-458A-AC99-C3CD3966F437}" srcOrd="0" destOrd="0" presId="urn:microsoft.com/office/officeart/2005/8/layout/hierarchy2"/>
    <dgm:cxn modelId="{B1C31F0D-3770-4D31-B099-E2225F193D43}" type="presParOf" srcId="{3071636B-5729-47FC-BED9-56C5E22F45D4}" destId="{5E9E9B89-CB62-48C4-9143-28D36204B0F1}" srcOrd="1" destOrd="0" presId="urn:microsoft.com/office/officeart/2005/8/layout/hierarchy2"/>
    <dgm:cxn modelId="{EA095980-65C6-4DB1-ADF0-B07CFEF50A8E}" type="presParOf" srcId="{5E9E9B89-CB62-48C4-9143-28D36204B0F1}" destId="{2031D902-D0BD-4820-A29C-8884BD1A4987}" srcOrd="0" destOrd="0" presId="urn:microsoft.com/office/officeart/2005/8/layout/hierarchy2"/>
    <dgm:cxn modelId="{BE2C152A-E89D-4BA4-8164-497748F57711}" type="presParOf" srcId="{5E9E9B89-CB62-48C4-9143-28D36204B0F1}" destId="{B6C0F479-B0A5-4F10-ADEF-C2FD0CB12ACA}" srcOrd="1" destOrd="0" presId="urn:microsoft.com/office/officeart/2005/8/layout/hierarchy2"/>
    <dgm:cxn modelId="{103FEBA5-427F-4023-A367-DE14EDBE7095}" type="presParOf" srcId="{3071636B-5729-47FC-BED9-56C5E22F45D4}" destId="{4A5B0F5A-6A45-4551-B6FF-758A72097C5F}" srcOrd="2" destOrd="0" presId="urn:microsoft.com/office/officeart/2005/8/layout/hierarchy2"/>
    <dgm:cxn modelId="{48CFAD0B-51EF-45AD-9DB0-127722BA8676}" type="presParOf" srcId="{4A5B0F5A-6A45-4551-B6FF-758A72097C5F}" destId="{A9CD64FE-E292-4605-BF17-50BF1E8FA72B}" srcOrd="0" destOrd="0" presId="urn:microsoft.com/office/officeart/2005/8/layout/hierarchy2"/>
    <dgm:cxn modelId="{7A153AAE-7C04-4E3D-A394-8FBD589EA581}" type="presParOf" srcId="{3071636B-5729-47FC-BED9-56C5E22F45D4}" destId="{3F21CF50-1DDD-41C6-9DDA-09C6D747C4C3}" srcOrd="3" destOrd="0" presId="urn:microsoft.com/office/officeart/2005/8/layout/hierarchy2"/>
    <dgm:cxn modelId="{ECA1D024-4E59-4C5E-B211-36D6E5C64D3D}" type="presParOf" srcId="{3F21CF50-1DDD-41C6-9DDA-09C6D747C4C3}" destId="{524C7C57-CCA4-4D98-BD68-4DB2F855B6B2}" srcOrd="0" destOrd="0" presId="urn:microsoft.com/office/officeart/2005/8/layout/hierarchy2"/>
    <dgm:cxn modelId="{7E2A993C-4C57-4F18-A91E-D2B47FD2190D}" type="presParOf" srcId="{3F21CF50-1DDD-41C6-9DDA-09C6D747C4C3}" destId="{A8D7BEB7-D7D3-4BFB-A70D-368C46D99BE0}" srcOrd="1" destOrd="0" presId="urn:microsoft.com/office/officeart/2005/8/layout/hierarchy2"/>
    <dgm:cxn modelId="{01652D15-08F4-4280-B454-BC46C0E4BAAE}" type="presParOf" srcId="{3071636B-5729-47FC-BED9-56C5E22F45D4}" destId="{1C48A7DD-64C8-42D8-8E13-37712A386904}" srcOrd="4" destOrd="0" presId="urn:microsoft.com/office/officeart/2005/8/layout/hierarchy2"/>
    <dgm:cxn modelId="{DC0FBC19-2EB7-4822-A751-DEB81AA9C97F}" type="presParOf" srcId="{1C48A7DD-64C8-42D8-8E13-37712A386904}" destId="{99A16DA9-1DBD-4522-AE82-507A4748F1E6}" srcOrd="0" destOrd="0" presId="urn:microsoft.com/office/officeart/2005/8/layout/hierarchy2"/>
    <dgm:cxn modelId="{DFA7A569-36AE-4F1B-849C-9F08ADE9F540}" type="presParOf" srcId="{3071636B-5729-47FC-BED9-56C5E22F45D4}" destId="{42A1C033-6756-47BC-B53A-742AC74DF2CB}" srcOrd="5" destOrd="0" presId="urn:microsoft.com/office/officeart/2005/8/layout/hierarchy2"/>
    <dgm:cxn modelId="{4B8A73EE-0947-4D31-B035-D998718E73D9}" type="presParOf" srcId="{42A1C033-6756-47BC-B53A-742AC74DF2CB}" destId="{D4F40D61-DF22-491A-AA6B-E1068639ECBE}" srcOrd="0" destOrd="0" presId="urn:microsoft.com/office/officeart/2005/8/layout/hierarchy2"/>
    <dgm:cxn modelId="{F01ED3D6-2D27-4D66-B360-B0C43C09DE20}" type="presParOf" srcId="{42A1C033-6756-47BC-B53A-742AC74DF2CB}" destId="{F05B3084-AB0D-4B2D-99AE-E4AB50D05955}" srcOrd="1" destOrd="0" presId="urn:microsoft.com/office/officeart/2005/8/layout/hierarchy2"/>
    <dgm:cxn modelId="{7477DD27-6DD9-465B-8E8D-17F7BFE53739}" type="presParOf" srcId="{3071636B-5729-47FC-BED9-56C5E22F45D4}" destId="{52590904-070E-4D82-998E-9DF99A16E6AB}" srcOrd="6" destOrd="0" presId="urn:microsoft.com/office/officeart/2005/8/layout/hierarchy2"/>
    <dgm:cxn modelId="{2C3B17FA-356B-4984-888D-9E0AB05869E0}" type="presParOf" srcId="{52590904-070E-4D82-998E-9DF99A16E6AB}" destId="{669FEEB9-3441-40B3-9DBC-62BD0258F851}" srcOrd="0" destOrd="0" presId="urn:microsoft.com/office/officeart/2005/8/layout/hierarchy2"/>
    <dgm:cxn modelId="{4D99EBB2-C7D4-4F8C-9458-0C5F1314E6E8}" type="presParOf" srcId="{3071636B-5729-47FC-BED9-56C5E22F45D4}" destId="{695903D4-DA71-4682-A2C3-2E3A96C0943B}" srcOrd="7" destOrd="0" presId="urn:microsoft.com/office/officeart/2005/8/layout/hierarchy2"/>
    <dgm:cxn modelId="{C75CB78D-B16A-4B35-8B4A-3FE5E7547D32}" type="presParOf" srcId="{695903D4-DA71-4682-A2C3-2E3A96C0943B}" destId="{56371325-D739-4253-B063-65281182F80D}" srcOrd="0" destOrd="0" presId="urn:microsoft.com/office/officeart/2005/8/layout/hierarchy2"/>
    <dgm:cxn modelId="{9A09E6FD-CDA2-45B9-ABB1-E1C05B1E1111}" type="presParOf" srcId="{695903D4-DA71-4682-A2C3-2E3A96C0943B}" destId="{AC8C3655-8825-4A15-B869-6E1FD310DD92}" srcOrd="1" destOrd="0" presId="urn:microsoft.com/office/officeart/2005/8/layout/hierarchy2"/>
  </dgm:cxnLst>
  <dgm:bg/>
  <dgm:whole>
    <a:ln w="28575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1BE5F5-D61D-4A56-9167-13C03F3D394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AE51454-8111-43BD-858C-193881EFBA9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000" b="1" dirty="0"/>
            <a:t>Social protection spending (2.14% of GDP)</a:t>
          </a:r>
        </a:p>
      </dgm:t>
    </dgm:pt>
    <dgm:pt modelId="{E94BF2A0-6711-4A62-9473-F536B22441BC}" type="parTrans" cxnId="{23A2F247-A0A6-4585-9CC3-3C490FCDB0A6}">
      <dgm:prSet/>
      <dgm:spPr/>
      <dgm:t>
        <a:bodyPr/>
        <a:lstStyle/>
        <a:p>
          <a:endParaRPr lang="en-US" sz="2400"/>
        </a:p>
      </dgm:t>
    </dgm:pt>
    <dgm:pt modelId="{68C6A108-8416-4C01-A80F-93F0F09463E4}" type="sibTrans" cxnId="{23A2F247-A0A6-4585-9CC3-3C490FCDB0A6}">
      <dgm:prSet/>
      <dgm:spPr/>
      <dgm:t>
        <a:bodyPr/>
        <a:lstStyle/>
        <a:p>
          <a:endParaRPr lang="en-US" sz="2400"/>
        </a:p>
      </dgm:t>
    </dgm:pt>
    <dgm:pt modelId="{1587FC1B-7FE6-4324-8F37-5F405A333109}">
      <dgm:prSet phldrT="[Text]" custT="1"/>
      <dgm:spPr/>
      <dgm:t>
        <a:bodyPr/>
        <a:lstStyle/>
        <a:p>
          <a:r>
            <a:rPr lang="en-US" sz="2000" dirty="0"/>
            <a:t>Fiscal balance</a:t>
          </a:r>
        </a:p>
      </dgm:t>
    </dgm:pt>
    <dgm:pt modelId="{30DA0A28-9404-429C-96A0-065558D33B46}" type="parTrans" cxnId="{85319AD2-18D0-4857-B44F-D938DBB2F1AE}">
      <dgm:prSet custT="1"/>
      <dgm:spPr>
        <a:ln w="15875"/>
      </dgm:spPr>
      <dgm:t>
        <a:bodyPr/>
        <a:lstStyle/>
        <a:p>
          <a:endParaRPr lang="en-US" sz="700"/>
        </a:p>
      </dgm:t>
    </dgm:pt>
    <dgm:pt modelId="{FABD9343-BEA8-46F4-BF9A-5B16920D0535}" type="sibTrans" cxnId="{85319AD2-18D0-4857-B44F-D938DBB2F1AE}">
      <dgm:prSet/>
      <dgm:spPr/>
      <dgm:t>
        <a:bodyPr/>
        <a:lstStyle/>
        <a:p>
          <a:endParaRPr lang="en-US" sz="2400"/>
        </a:p>
      </dgm:t>
    </dgm:pt>
    <dgm:pt modelId="{01BA1789-8D56-4E20-AD82-8C5B94B7B190}">
      <dgm:prSet phldrT="[Text]" custT="1"/>
      <dgm:spPr/>
      <dgm:t>
        <a:bodyPr/>
        <a:lstStyle/>
        <a:p>
          <a:r>
            <a:rPr lang="en-US" sz="2000" dirty="0"/>
            <a:t>Real personal disposable income</a:t>
          </a:r>
        </a:p>
      </dgm:t>
    </dgm:pt>
    <dgm:pt modelId="{A5C035D3-C28E-4973-B548-7F9FAEDDA295}" type="parTrans" cxnId="{B5FA9254-E7E1-4706-9FCB-40592703B84C}">
      <dgm:prSet custT="1"/>
      <dgm:spPr>
        <a:ln w="15875"/>
      </dgm:spPr>
      <dgm:t>
        <a:bodyPr/>
        <a:lstStyle/>
        <a:p>
          <a:endParaRPr lang="en-US" sz="700"/>
        </a:p>
      </dgm:t>
    </dgm:pt>
    <dgm:pt modelId="{FCBF9E7B-553F-4E3D-A932-2A152233AF83}" type="sibTrans" cxnId="{B5FA9254-E7E1-4706-9FCB-40592703B84C}">
      <dgm:prSet/>
      <dgm:spPr/>
      <dgm:t>
        <a:bodyPr/>
        <a:lstStyle/>
        <a:p>
          <a:endParaRPr lang="en-US" sz="2400"/>
        </a:p>
      </dgm:t>
    </dgm:pt>
    <dgm:pt modelId="{A2AFDD7C-AE47-4B2C-BF97-493E1805655B}">
      <dgm:prSet custT="1"/>
      <dgm:spPr/>
      <dgm:t>
        <a:bodyPr/>
        <a:lstStyle/>
        <a:p>
          <a:r>
            <a:rPr lang="en-US" sz="2000" dirty="0"/>
            <a:t>Income distribution and inequality</a:t>
          </a:r>
        </a:p>
      </dgm:t>
    </dgm:pt>
    <dgm:pt modelId="{4D55D292-8E16-48E7-8D32-8DEB7058E6D5}" type="parTrans" cxnId="{2FB77948-A9F4-413C-958D-6BFA0EBF8DF2}">
      <dgm:prSet custT="1"/>
      <dgm:spPr>
        <a:ln w="15875"/>
      </dgm:spPr>
      <dgm:t>
        <a:bodyPr/>
        <a:lstStyle/>
        <a:p>
          <a:endParaRPr lang="en-US" sz="700"/>
        </a:p>
      </dgm:t>
    </dgm:pt>
    <dgm:pt modelId="{870EA374-69D4-436B-A71C-8D64CF88B6C6}" type="sibTrans" cxnId="{2FB77948-A9F4-413C-958D-6BFA0EBF8DF2}">
      <dgm:prSet/>
      <dgm:spPr/>
      <dgm:t>
        <a:bodyPr/>
        <a:lstStyle/>
        <a:p>
          <a:endParaRPr lang="en-US" sz="2400"/>
        </a:p>
      </dgm:t>
    </dgm:pt>
    <dgm:pt modelId="{E3F1235D-5944-4105-8083-AEB5374886A2}" type="pres">
      <dgm:prSet presAssocID="{1B1BE5F5-D61D-4A56-9167-13C03F3D39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F946C3-2E43-4845-9255-B956F7C17F80}" type="pres">
      <dgm:prSet presAssocID="{0AE51454-8111-43BD-858C-193881EFBA94}" presName="root1" presStyleCnt="0"/>
      <dgm:spPr/>
    </dgm:pt>
    <dgm:pt modelId="{4D1E97A9-6966-429A-855F-AAF688E70B22}" type="pres">
      <dgm:prSet presAssocID="{0AE51454-8111-43BD-858C-193881EFBA94}" presName="LevelOneTextNode" presStyleLbl="node0" presStyleIdx="0" presStyleCnt="1" custScaleY="192832">
        <dgm:presLayoutVars>
          <dgm:chPref val="3"/>
        </dgm:presLayoutVars>
      </dgm:prSet>
      <dgm:spPr/>
    </dgm:pt>
    <dgm:pt modelId="{3071636B-5729-47FC-BED9-56C5E22F45D4}" type="pres">
      <dgm:prSet presAssocID="{0AE51454-8111-43BD-858C-193881EFBA94}" presName="level2hierChild" presStyleCnt="0"/>
      <dgm:spPr/>
    </dgm:pt>
    <dgm:pt modelId="{4E797C76-B22D-4D8A-8A5F-A5D9D0006A8C}" type="pres">
      <dgm:prSet presAssocID="{30DA0A28-9404-429C-96A0-065558D33B46}" presName="conn2-1" presStyleLbl="parChTrans1D2" presStyleIdx="0" presStyleCnt="3"/>
      <dgm:spPr/>
    </dgm:pt>
    <dgm:pt modelId="{8F287275-367F-458A-AC99-C3CD3966F437}" type="pres">
      <dgm:prSet presAssocID="{30DA0A28-9404-429C-96A0-065558D33B46}" presName="connTx" presStyleLbl="parChTrans1D2" presStyleIdx="0" presStyleCnt="3"/>
      <dgm:spPr/>
    </dgm:pt>
    <dgm:pt modelId="{5E9E9B89-CB62-48C4-9143-28D36204B0F1}" type="pres">
      <dgm:prSet presAssocID="{1587FC1B-7FE6-4324-8F37-5F405A333109}" presName="root2" presStyleCnt="0"/>
      <dgm:spPr/>
    </dgm:pt>
    <dgm:pt modelId="{2031D902-D0BD-4820-A29C-8884BD1A4987}" type="pres">
      <dgm:prSet presAssocID="{1587FC1B-7FE6-4324-8F37-5F405A333109}" presName="LevelTwoTextNode" presStyleLbl="node2" presStyleIdx="0" presStyleCnt="3">
        <dgm:presLayoutVars>
          <dgm:chPref val="3"/>
        </dgm:presLayoutVars>
      </dgm:prSet>
      <dgm:spPr/>
    </dgm:pt>
    <dgm:pt modelId="{B6C0F479-B0A5-4F10-ADEF-C2FD0CB12ACA}" type="pres">
      <dgm:prSet presAssocID="{1587FC1B-7FE6-4324-8F37-5F405A333109}" presName="level3hierChild" presStyleCnt="0"/>
      <dgm:spPr/>
    </dgm:pt>
    <dgm:pt modelId="{4A5B0F5A-6A45-4551-B6FF-758A72097C5F}" type="pres">
      <dgm:prSet presAssocID="{A5C035D3-C28E-4973-B548-7F9FAEDDA295}" presName="conn2-1" presStyleLbl="parChTrans1D2" presStyleIdx="1" presStyleCnt="3"/>
      <dgm:spPr/>
    </dgm:pt>
    <dgm:pt modelId="{A9CD64FE-E292-4605-BF17-50BF1E8FA72B}" type="pres">
      <dgm:prSet presAssocID="{A5C035D3-C28E-4973-B548-7F9FAEDDA295}" presName="connTx" presStyleLbl="parChTrans1D2" presStyleIdx="1" presStyleCnt="3"/>
      <dgm:spPr/>
    </dgm:pt>
    <dgm:pt modelId="{3F21CF50-1DDD-41C6-9DDA-09C6D747C4C3}" type="pres">
      <dgm:prSet presAssocID="{01BA1789-8D56-4E20-AD82-8C5B94B7B190}" presName="root2" presStyleCnt="0"/>
      <dgm:spPr/>
    </dgm:pt>
    <dgm:pt modelId="{524C7C57-CCA4-4D98-BD68-4DB2F855B6B2}" type="pres">
      <dgm:prSet presAssocID="{01BA1789-8D56-4E20-AD82-8C5B94B7B190}" presName="LevelTwoTextNode" presStyleLbl="node2" presStyleIdx="1" presStyleCnt="3">
        <dgm:presLayoutVars>
          <dgm:chPref val="3"/>
        </dgm:presLayoutVars>
      </dgm:prSet>
      <dgm:spPr/>
    </dgm:pt>
    <dgm:pt modelId="{A8D7BEB7-D7D3-4BFB-A70D-368C46D99BE0}" type="pres">
      <dgm:prSet presAssocID="{01BA1789-8D56-4E20-AD82-8C5B94B7B190}" presName="level3hierChild" presStyleCnt="0"/>
      <dgm:spPr/>
    </dgm:pt>
    <dgm:pt modelId="{1C48A7DD-64C8-42D8-8E13-37712A386904}" type="pres">
      <dgm:prSet presAssocID="{4D55D292-8E16-48E7-8D32-8DEB7058E6D5}" presName="conn2-1" presStyleLbl="parChTrans1D2" presStyleIdx="2" presStyleCnt="3"/>
      <dgm:spPr/>
    </dgm:pt>
    <dgm:pt modelId="{99A16DA9-1DBD-4522-AE82-507A4748F1E6}" type="pres">
      <dgm:prSet presAssocID="{4D55D292-8E16-48E7-8D32-8DEB7058E6D5}" presName="connTx" presStyleLbl="parChTrans1D2" presStyleIdx="2" presStyleCnt="3"/>
      <dgm:spPr/>
    </dgm:pt>
    <dgm:pt modelId="{42A1C033-6756-47BC-B53A-742AC74DF2CB}" type="pres">
      <dgm:prSet presAssocID="{A2AFDD7C-AE47-4B2C-BF97-493E1805655B}" presName="root2" presStyleCnt="0"/>
      <dgm:spPr/>
    </dgm:pt>
    <dgm:pt modelId="{D4F40D61-DF22-491A-AA6B-E1068639ECBE}" type="pres">
      <dgm:prSet presAssocID="{A2AFDD7C-AE47-4B2C-BF97-493E1805655B}" presName="LevelTwoTextNode" presStyleLbl="node2" presStyleIdx="2" presStyleCnt="3">
        <dgm:presLayoutVars>
          <dgm:chPref val="3"/>
        </dgm:presLayoutVars>
      </dgm:prSet>
      <dgm:spPr/>
    </dgm:pt>
    <dgm:pt modelId="{F05B3084-AB0D-4B2D-99AE-E4AB50D05955}" type="pres">
      <dgm:prSet presAssocID="{A2AFDD7C-AE47-4B2C-BF97-493E1805655B}" presName="level3hierChild" presStyleCnt="0"/>
      <dgm:spPr/>
    </dgm:pt>
  </dgm:ptLst>
  <dgm:cxnLst>
    <dgm:cxn modelId="{F9E56A02-CA42-4B3A-91DC-58DF31215EAD}" type="presOf" srcId="{A5C035D3-C28E-4973-B548-7F9FAEDDA295}" destId="{4A5B0F5A-6A45-4551-B6FF-758A72097C5F}" srcOrd="0" destOrd="0" presId="urn:microsoft.com/office/officeart/2005/8/layout/hierarchy2"/>
    <dgm:cxn modelId="{44219009-5B4E-40BF-9C7D-F99768D75704}" type="presOf" srcId="{4D55D292-8E16-48E7-8D32-8DEB7058E6D5}" destId="{1C48A7DD-64C8-42D8-8E13-37712A386904}" srcOrd="0" destOrd="0" presId="urn:microsoft.com/office/officeart/2005/8/layout/hierarchy2"/>
    <dgm:cxn modelId="{E3A2DB13-AB51-43E9-9E9C-2AD44821A36A}" type="presOf" srcId="{0AE51454-8111-43BD-858C-193881EFBA94}" destId="{4D1E97A9-6966-429A-855F-AAF688E70B22}" srcOrd="0" destOrd="0" presId="urn:microsoft.com/office/officeart/2005/8/layout/hierarchy2"/>
    <dgm:cxn modelId="{B38D1560-3D81-433B-8092-35D8BD274552}" type="presOf" srcId="{A5C035D3-C28E-4973-B548-7F9FAEDDA295}" destId="{A9CD64FE-E292-4605-BF17-50BF1E8FA72B}" srcOrd="1" destOrd="0" presId="urn:microsoft.com/office/officeart/2005/8/layout/hierarchy2"/>
    <dgm:cxn modelId="{52AACF60-AF2A-45D1-B361-F973598D46D0}" type="presOf" srcId="{30DA0A28-9404-429C-96A0-065558D33B46}" destId="{4E797C76-B22D-4D8A-8A5F-A5D9D0006A8C}" srcOrd="0" destOrd="0" presId="urn:microsoft.com/office/officeart/2005/8/layout/hierarchy2"/>
    <dgm:cxn modelId="{23A2F247-A0A6-4585-9CC3-3C490FCDB0A6}" srcId="{1B1BE5F5-D61D-4A56-9167-13C03F3D394D}" destId="{0AE51454-8111-43BD-858C-193881EFBA94}" srcOrd="0" destOrd="0" parTransId="{E94BF2A0-6711-4A62-9473-F536B22441BC}" sibTransId="{68C6A108-8416-4C01-A80F-93F0F09463E4}"/>
    <dgm:cxn modelId="{2FB77948-A9F4-413C-958D-6BFA0EBF8DF2}" srcId="{0AE51454-8111-43BD-858C-193881EFBA94}" destId="{A2AFDD7C-AE47-4B2C-BF97-493E1805655B}" srcOrd="2" destOrd="0" parTransId="{4D55D292-8E16-48E7-8D32-8DEB7058E6D5}" sibTransId="{870EA374-69D4-436B-A71C-8D64CF88B6C6}"/>
    <dgm:cxn modelId="{B5FA9254-E7E1-4706-9FCB-40592703B84C}" srcId="{0AE51454-8111-43BD-858C-193881EFBA94}" destId="{01BA1789-8D56-4E20-AD82-8C5B94B7B190}" srcOrd="1" destOrd="0" parTransId="{A5C035D3-C28E-4973-B548-7F9FAEDDA295}" sibTransId="{FCBF9E7B-553F-4E3D-A932-2A152233AF83}"/>
    <dgm:cxn modelId="{0D32AA88-0581-4218-8F87-FAF81AFAFEA4}" type="presOf" srcId="{01BA1789-8D56-4E20-AD82-8C5B94B7B190}" destId="{524C7C57-CCA4-4D98-BD68-4DB2F855B6B2}" srcOrd="0" destOrd="0" presId="urn:microsoft.com/office/officeart/2005/8/layout/hierarchy2"/>
    <dgm:cxn modelId="{84FCEC9F-2D7A-41FA-8081-67810F9D612E}" type="presOf" srcId="{1587FC1B-7FE6-4324-8F37-5F405A333109}" destId="{2031D902-D0BD-4820-A29C-8884BD1A4987}" srcOrd="0" destOrd="0" presId="urn:microsoft.com/office/officeart/2005/8/layout/hierarchy2"/>
    <dgm:cxn modelId="{B3B57EA1-C4A5-4CF2-913A-7DED681109A2}" type="presOf" srcId="{1B1BE5F5-D61D-4A56-9167-13C03F3D394D}" destId="{E3F1235D-5944-4105-8083-AEB5374886A2}" srcOrd="0" destOrd="0" presId="urn:microsoft.com/office/officeart/2005/8/layout/hierarchy2"/>
    <dgm:cxn modelId="{93393CA9-0910-4837-87BC-748A8F183394}" type="presOf" srcId="{4D55D292-8E16-48E7-8D32-8DEB7058E6D5}" destId="{99A16DA9-1DBD-4522-AE82-507A4748F1E6}" srcOrd="1" destOrd="0" presId="urn:microsoft.com/office/officeart/2005/8/layout/hierarchy2"/>
    <dgm:cxn modelId="{FD3252AB-13B9-4531-B611-DBF7E7F82E13}" type="presOf" srcId="{30DA0A28-9404-429C-96A0-065558D33B46}" destId="{8F287275-367F-458A-AC99-C3CD3966F437}" srcOrd="1" destOrd="0" presId="urn:microsoft.com/office/officeart/2005/8/layout/hierarchy2"/>
    <dgm:cxn modelId="{85319AD2-18D0-4857-B44F-D938DBB2F1AE}" srcId="{0AE51454-8111-43BD-858C-193881EFBA94}" destId="{1587FC1B-7FE6-4324-8F37-5F405A333109}" srcOrd="0" destOrd="0" parTransId="{30DA0A28-9404-429C-96A0-065558D33B46}" sibTransId="{FABD9343-BEA8-46F4-BF9A-5B16920D0535}"/>
    <dgm:cxn modelId="{193D45ED-E819-4643-98C9-B01C7A13A573}" type="presOf" srcId="{A2AFDD7C-AE47-4B2C-BF97-493E1805655B}" destId="{D4F40D61-DF22-491A-AA6B-E1068639ECBE}" srcOrd="0" destOrd="0" presId="urn:microsoft.com/office/officeart/2005/8/layout/hierarchy2"/>
    <dgm:cxn modelId="{57196338-D66C-4563-A3BE-B3B0B6112EFB}" type="presParOf" srcId="{E3F1235D-5944-4105-8083-AEB5374886A2}" destId="{7BF946C3-2E43-4845-9255-B956F7C17F80}" srcOrd="0" destOrd="0" presId="urn:microsoft.com/office/officeart/2005/8/layout/hierarchy2"/>
    <dgm:cxn modelId="{8E718495-F9EF-40BF-8762-77D12AD771C5}" type="presParOf" srcId="{7BF946C3-2E43-4845-9255-B956F7C17F80}" destId="{4D1E97A9-6966-429A-855F-AAF688E70B22}" srcOrd="0" destOrd="0" presId="urn:microsoft.com/office/officeart/2005/8/layout/hierarchy2"/>
    <dgm:cxn modelId="{E6A1F26A-C736-465A-AC56-3B9EFE10E80C}" type="presParOf" srcId="{7BF946C3-2E43-4845-9255-B956F7C17F80}" destId="{3071636B-5729-47FC-BED9-56C5E22F45D4}" srcOrd="1" destOrd="0" presId="urn:microsoft.com/office/officeart/2005/8/layout/hierarchy2"/>
    <dgm:cxn modelId="{A78F87C7-C49C-48B0-BA86-4ACB68DA9548}" type="presParOf" srcId="{3071636B-5729-47FC-BED9-56C5E22F45D4}" destId="{4E797C76-B22D-4D8A-8A5F-A5D9D0006A8C}" srcOrd="0" destOrd="0" presId="urn:microsoft.com/office/officeart/2005/8/layout/hierarchy2"/>
    <dgm:cxn modelId="{1D90B0F5-B319-447A-BC22-6B9D94519172}" type="presParOf" srcId="{4E797C76-B22D-4D8A-8A5F-A5D9D0006A8C}" destId="{8F287275-367F-458A-AC99-C3CD3966F437}" srcOrd="0" destOrd="0" presId="urn:microsoft.com/office/officeart/2005/8/layout/hierarchy2"/>
    <dgm:cxn modelId="{B1C31F0D-3770-4D31-B099-E2225F193D43}" type="presParOf" srcId="{3071636B-5729-47FC-BED9-56C5E22F45D4}" destId="{5E9E9B89-CB62-48C4-9143-28D36204B0F1}" srcOrd="1" destOrd="0" presId="urn:microsoft.com/office/officeart/2005/8/layout/hierarchy2"/>
    <dgm:cxn modelId="{EA095980-65C6-4DB1-ADF0-B07CFEF50A8E}" type="presParOf" srcId="{5E9E9B89-CB62-48C4-9143-28D36204B0F1}" destId="{2031D902-D0BD-4820-A29C-8884BD1A4987}" srcOrd="0" destOrd="0" presId="urn:microsoft.com/office/officeart/2005/8/layout/hierarchy2"/>
    <dgm:cxn modelId="{BE2C152A-E89D-4BA4-8164-497748F57711}" type="presParOf" srcId="{5E9E9B89-CB62-48C4-9143-28D36204B0F1}" destId="{B6C0F479-B0A5-4F10-ADEF-C2FD0CB12ACA}" srcOrd="1" destOrd="0" presId="urn:microsoft.com/office/officeart/2005/8/layout/hierarchy2"/>
    <dgm:cxn modelId="{103FEBA5-427F-4023-A367-DE14EDBE7095}" type="presParOf" srcId="{3071636B-5729-47FC-BED9-56C5E22F45D4}" destId="{4A5B0F5A-6A45-4551-B6FF-758A72097C5F}" srcOrd="2" destOrd="0" presId="urn:microsoft.com/office/officeart/2005/8/layout/hierarchy2"/>
    <dgm:cxn modelId="{48CFAD0B-51EF-45AD-9DB0-127722BA8676}" type="presParOf" srcId="{4A5B0F5A-6A45-4551-B6FF-758A72097C5F}" destId="{A9CD64FE-E292-4605-BF17-50BF1E8FA72B}" srcOrd="0" destOrd="0" presId="urn:microsoft.com/office/officeart/2005/8/layout/hierarchy2"/>
    <dgm:cxn modelId="{7A153AAE-7C04-4E3D-A394-8FBD589EA581}" type="presParOf" srcId="{3071636B-5729-47FC-BED9-56C5E22F45D4}" destId="{3F21CF50-1DDD-41C6-9DDA-09C6D747C4C3}" srcOrd="3" destOrd="0" presId="urn:microsoft.com/office/officeart/2005/8/layout/hierarchy2"/>
    <dgm:cxn modelId="{ECA1D024-4E59-4C5E-B211-36D6E5C64D3D}" type="presParOf" srcId="{3F21CF50-1DDD-41C6-9DDA-09C6D747C4C3}" destId="{524C7C57-CCA4-4D98-BD68-4DB2F855B6B2}" srcOrd="0" destOrd="0" presId="urn:microsoft.com/office/officeart/2005/8/layout/hierarchy2"/>
    <dgm:cxn modelId="{7E2A993C-4C57-4F18-A91E-D2B47FD2190D}" type="presParOf" srcId="{3F21CF50-1DDD-41C6-9DDA-09C6D747C4C3}" destId="{A8D7BEB7-D7D3-4BFB-A70D-368C46D99BE0}" srcOrd="1" destOrd="0" presId="urn:microsoft.com/office/officeart/2005/8/layout/hierarchy2"/>
    <dgm:cxn modelId="{01652D15-08F4-4280-B454-BC46C0E4BAAE}" type="presParOf" srcId="{3071636B-5729-47FC-BED9-56C5E22F45D4}" destId="{1C48A7DD-64C8-42D8-8E13-37712A386904}" srcOrd="4" destOrd="0" presId="urn:microsoft.com/office/officeart/2005/8/layout/hierarchy2"/>
    <dgm:cxn modelId="{DC0FBC19-2EB7-4822-A751-DEB81AA9C97F}" type="presParOf" srcId="{1C48A7DD-64C8-42D8-8E13-37712A386904}" destId="{99A16DA9-1DBD-4522-AE82-507A4748F1E6}" srcOrd="0" destOrd="0" presId="urn:microsoft.com/office/officeart/2005/8/layout/hierarchy2"/>
    <dgm:cxn modelId="{DFA7A569-36AE-4F1B-849C-9F08ADE9F540}" type="presParOf" srcId="{3071636B-5729-47FC-BED9-56C5E22F45D4}" destId="{42A1C033-6756-47BC-B53A-742AC74DF2CB}" srcOrd="5" destOrd="0" presId="urn:microsoft.com/office/officeart/2005/8/layout/hierarchy2"/>
    <dgm:cxn modelId="{4B8A73EE-0947-4D31-B035-D998718E73D9}" type="presParOf" srcId="{42A1C033-6756-47BC-B53A-742AC74DF2CB}" destId="{D4F40D61-DF22-491A-AA6B-E1068639ECBE}" srcOrd="0" destOrd="0" presId="urn:microsoft.com/office/officeart/2005/8/layout/hierarchy2"/>
    <dgm:cxn modelId="{F01ED3D6-2D27-4D66-B360-B0C43C09DE20}" type="presParOf" srcId="{42A1C033-6756-47BC-B53A-742AC74DF2CB}" destId="{F05B3084-AB0D-4B2D-99AE-E4AB50D0595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1BE5F5-D61D-4A56-9167-13C03F3D394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AE51454-8111-43BD-858C-193881EFBA9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000" b="1" dirty="0"/>
            <a:t>Spending on education (5.7% of GDP)</a:t>
          </a:r>
        </a:p>
      </dgm:t>
    </dgm:pt>
    <dgm:pt modelId="{E94BF2A0-6711-4A62-9473-F536B22441BC}" type="parTrans" cxnId="{23A2F247-A0A6-4585-9CC3-3C490FCDB0A6}">
      <dgm:prSet/>
      <dgm:spPr/>
      <dgm:t>
        <a:bodyPr/>
        <a:lstStyle/>
        <a:p>
          <a:endParaRPr lang="en-US" sz="2400"/>
        </a:p>
      </dgm:t>
    </dgm:pt>
    <dgm:pt modelId="{68C6A108-8416-4C01-A80F-93F0F09463E4}" type="sibTrans" cxnId="{23A2F247-A0A6-4585-9CC3-3C490FCDB0A6}">
      <dgm:prSet/>
      <dgm:spPr/>
      <dgm:t>
        <a:bodyPr/>
        <a:lstStyle/>
        <a:p>
          <a:endParaRPr lang="en-US" sz="2400"/>
        </a:p>
      </dgm:t>
    </dgm:pt>
    <dgm:pt modelId="{1587FC1B-7FE6-4324-8F37-5F405A333109}">
      <dgm:prSet phldrT="[Text]" custT="1"/>
      <dgm:spPr/>
      <dgm:t>
        <a:bodyPr/>
        <a:lstStyle/>
        <a:p>
          <a:r>
            <a:rPr lang="en-US" sz="2000" dirty="0"/>
            <a:t>Public consumption</a:t>
          </a:r>
        </a:p>
      </dgm:t>
    </dgm:pt>
    <dgm:pt modelId="{30DA0A28-9404-429C-96A0-065558D33B46}" type="parTrans" cxnId="{85319AD2-18D0-4857-B44F-D938DBB2F1AE}">
      <dgm:prSet custT="1"/>
      <dgm:spPr>
        <a:ln w="15875"/>
      </dgm:spPr>
      <dgm:t>
        <a:bodyPr/>
        <a:lstStyle/>
        <a:p>
          <a:endParaRPr lang="en-US" sz="700"/>
        </a:p>
      </dgm:t>
    </dgm:pt>
    <dgm:pt modelId="{FABD9343-BEA8-46F4-BF9A-5B16920D0535}" type="sibTrans" cxnId="{85319AD2-18D0-4857-B44F-D938DBB2F1AE}">
      <dgm:prSet/>
      <dgm:spPr/>
      <dgm:t>
        <a:bodyPr/>
        <a:lstStyle/>
        <a:p>
          <a:endParaRPr lang="en-US" sz="2400"/>
        </a:p>
      </dgm:t>
    </dgm:pt>
    <dgm:pt modelId="{01BA1789-8D56-4E20-AD82-8C5B94B7B190}">
      <dgm:prSet phldrT="[Text]" custT="1"/>
      <dgm:spPr/>
      <dgm:t>
        <a:bodyPr/>
        <a:lstStyle/>
        <a:p>
          <a:r>
            <a:rPr lang="en-US" sz="2000" dirty="0"/>
            <a:t>Public/Private investment</a:t>
          </a:r>
        </a:p>
      </dgm:t>
    </dgm:pt>
    <dgm:pt modelId="{A5C035D3-C28E-4973-B548-7F9FAEDDA295}" type="parTrans" cxnId="{B5FA9254-E7E1-4706-9FCB-40592703B84C}">
      <dgm:prSet custT="1"/>
      <dgm:spPr>
        <a:ln w="15875"/>
      </dgm:spPr>
      <dgm:t>
        <a:bodyPr/>
        <a:lstStyle/>
        <a:p>
          <a:endParaRPr lang="en-US" sz="700"/>
        </a:p>
      </dgm:t>
    </dgm:pt>
    <dgm:pt modelId="{FCBF9E7B-553F-4E3D-A932-2A152233AF83}" type="sibTrans" cxnId="{B5FA9254-E7E1-4706-9FCB-40592703B84C}">
      <dgm:prSet/>
      <dgm:spPr/>
      <dgm:t>
        <a:bodyPr/>
        <a:lstStyle/>
        <a:p>
          <a:endParaRPr lang="en-US" sz="2400"/>
        </a:p>
      </dgm:t>
    </dgm:pt>
    <dgm:pt modelId="{A2AFDD7C-AE47-4B2C-BF97-493E1805655B}">
      <dgm:prSet custT="1"/>
      <dgm:spPr/>
      <dgm:t>
        <a:bodyPr/>
        <a:lstStyle/>
        <a:p>
          <a:r>
            <a:rPr lang="en-US" sz="2000" dirty="0"/>
            <a:t>Inequality</a:t>
          </a:r>
        </a:p>
      </dgm:t>
    </dgm:pt>
    <dgm:pt modelId="{4D55D292-8E16-48E7-8D32-8DEB7058E6D5}" type="parTrans" cxnId="{2FB77948-A9F4-413C-958D-6BFA0EBF8DF2}">
      <dgm:prSet custT="1"/>
      <dgm:spPr>
        <a:ln w="15875"/>
      </dgm:spPr>
      <dgm:t>
        <a:bodyPr/>
        <a:lstStyle/>
        <a:p>
          <a:endParaRPr lang="en-US" sz="700"/>
        </a:p>
      </dgm:t>
    </dgm:pt>
    <dgm:pt modelId="{870EA374-69D4-436B-A71C-8D64CF88B6C6}" type="sibTrans" cxnId="{2FB77948-A9F4-413C-958D-6BFA0EBF8DF2}">
      <dgm:prSet/>
      <dgm:spPr/>
      <dgm:t>
        <a:bodyPr/>
        <a:lstStyle/>
        <a:p>
          <a:endParaRPr lang="en-US" sz="2400"/>
        </a:p>
      </dgm:t>
    </dgm:pt>
    <dgm:pt modelId="{AAC1C1D1-E2F6-4469-919E-DCCF10860E5F}">
      <dgm:prSet custT="1"/>
      <dgm:spPr/>
      <dgm:t>
        <a:bodyPr/>
        <a:lstStyle/>
        <a:p>
          <a:r>
            <a:rPr lang="en-US" sz="2000" dirty="0"/>
            <a:t>Trend productivity</a:t>
          </a:r>
        </a:p>
      </dgm:t>
    </dgm:pt>
    <dgm:pt modelId="{37DBABE9-AD25-4290-ADD2-A68756CFDA09}" type="parTrans" cxnId="{1812EABC-306E-48AA-9173-3425473FB517}">
      <dgm:prSet custT="1"/>
      <dgm:spPr>
        <a:ln w="15875"/>
      </dgm:spPr>
      <dgm:t>
        <a:bodyPr/>
        <a:lstStyle/>
        <a:p>
          <a:endParaRPr lang="en-US" sz="700"/>
        </a:p>
      </dgm:t>
    </dgm:pt>
    <dgm:pt modelId="{BE2F9E0A-0C34-4058-9BFC-434F480113EA}" type="sibTrans" cxnId="{1812EABC-306E-48AA-9173-3425473FB517}">
      <dgm:prSet/>
      <dgm:spPr/>
      <dgm:t>
        <a:bodyPr/>
        <a:lstStyle/>
        <a:p>
          <a:endParaRPr lang="en-US" sz="2400"/>
        </a:p>
      </dgm:t>
    </dgm:pt>
    <dgm:pt modelId="{E3F1235D-5944-4105-8083-AEB5374886A2}" type="pres">
      <dgm:prSet presAssocID="{1B1BE5F5-D61D-4A56-9167-13C03F3D39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F946C3-2E43-4845-9255-B956F7C17F80}" type="pres">
      <dgm:prSet presAssocID="{0AE51454-8111-43BD-858C-193881EFBA94}" presName="root1" presStyleCnt="0"/>
      <dgm:spPr/>
    </dgm:pt>
    <dgm:pt modelId="{4D1E97A9-6966-429A-855F-AAF688E70B22}" type="pres">
      <dgm:prSet presAssocID="{0AE51454-8111-43BD-858C-193881EFBA94}" presName="LevelOneTextNode" presStyleLbl="node0" presStyleIdx="0" presStyleCnt="1" custScaleY="237924">
        <dgm:presLayoutVars>
          <dgm:chPref val="3"/>
        </dgm:presLayoutVars>
      </dgm:prSet>
      <dgm:spPr/>
    </dgm:pt>
    <dgm:pt modelId="{3071636B-5729-47FC-BED9-56C5E22F45D4}" type="pres">
      <dgm:prSet presAssocID="{0AE51454-8111-43BD-858C-193881EFBA94}" presName="level2hierChild" presStyleCnt="0"/>
      <dgm:spPr/>
    </dgm:pt>
    <dgm:pt modelId="{4E797C76-B22D-4D8A-8A5F-A5D9D0006A8C}" type="pres">
      <dgm:prSet presAssocID="{30DA0A28-9404-429C-96A0-065558D33B46}" presName="conn2-1" presStyleLbl="parChTrans1D2" presStyleIdx="0" presStyleCnt="4"/>
      <dgm:spPr/>
    </dgm:pt>
    <dgm:pt modelId="{8F287275-367F-458A-AC99-C3CD3966F437}" type="pres">
      <dgm:prSet presAssocID="{30DA0A28-9404-429C-96A0-065558D33B46}" presName="connTx" presStyleLbl="parChTrans1D2" presStyleIdx="0" presStyleCnt="4"/>
      <dgm:spPr/>
    </dgm:pt>
    <dgm:pt modelId="{5E9E9B89-CB62-48C4-9143-28D36204B0F1}" type="pres">
      <dgm:prSet presAssocID="{1587FC1B-7FE6-4324-8F37-5F405A333109}" presName="root2" presStyleCnt="0"/>
      <dgm:spPr/>
    </dgm:pt>
    <dgm:pt modelId="{2031D902-D0BD-4820-A29C-8884BD1A4987}" type="pres">
      <dgm:prSet presAssocID="{1587FC1B-7FE6-4324-8F37-5F405A333109}" presName="LevelTwoTextNode" presStyleLbl="node2" presStyleIdx="0" presStyleCnt="4">
        <dgm:presLayoutVars>
          <dgm:chPref val="3"/>
        </dgm:presLayoutVars>
      </dgm:prSet>
      <dgm:spPr/>
    </dgm:pt>
    <dgm:pt modelId="{B6C0F479-B0A5-4F10-ADEF-C2FD0CB12ACA}" type="pres">
      <dgm:prSet presAssocID="{1587FC1B-7FE6-4324-8F37-5F405A333109}" presName="level3hierChild" presStyleCnt="0"/>
      <dgm:spPr/>
    </dgm:pt>
    <dgm:pt modelId="{4A5B0F5A-6A45-4551-B6FF-758A72097C5F}" type="pres">
      <dgm:prSet presAssocID="{A5C035D3-C28E-4973-B548-7F9FAEDDA295}" presName="conn2-1" presStyleLbl="parChTrans1D2" presStyleIdx="1" presStyleCnt="4"/>
      <dgm:spPr/>
    </dgm:pt>
    <dgm:pt modelId="{A9CD64FE-E292-4605-BF17-50BF1E8FA72B}" type="pres">
      <dgm:prSet presAssocID="{A5C035D3-C28E-4973-B548-7F9FAEDDA295}" presName="connTx" presStyleLbl="parChTrans1D2" presStyleIdx="1" presStyleCnt="4"/>
      <dgm:spPr/>
    </dgm:pt>
    <dgm:pt modelId="{3F21CF50-1DDD-41C6-9DDA-09C6D747C4C3}" type="pres">
      <dgm:prSet presAssocID="{01BA1789-8D56-4E20-AD82-8C5B94B7B190}" presName="root2" presStyleCnt="0"/>
      <dgm:spPr/>
    </dgm:pt>
    <dgm:pt modelId="{524C7C57-CCA4-4D98-BD68-4DB2F855B6B2}" type="pres">
      <dgm:prSet presAssocID="{01BA1789-8D56-4E20-AD82-8C5B94B7B190}" presName="LevelTwoTextNode" presStyleLbl="node2" presStyleIdx="1" presStyleCnt="4">
        <dgm:presLayoutVars>
          <dgm:chPref val="3"/>
        </dgm:presLayoutVars>
      </dgm:prSet>
      <dgm:spPr/>
    </dgm:pt>
    <dgm:pt modelId="{A8D7BEB7-D7D3-4BFB-A70D-368C46D99BE0}" type="pres">
      <dgm:prSet presAssocID="{01BA1789-8D56-4E20-AD82-8C5B94B7B190}" presName="level3hierChild" presStyleCnt="0"/>
      <dgm:spPr/>
    </dgm:pt>
    <dgm:pt modelId="{1C48A7DD-64C8-42D8-8E13-37712A386904}" type="pres">
      <dgm:prSet presAssocID="{4D55D292-8E16-48E7-8D32-8DEB7058E6D5}" presName="conn2-1" presStyleLbl="parChTrans1D2" presStyleIdx="2" presStyleCnt="4"/>
      <dgm:spPr/>
    </dgm:pt>
    <dgm:pt modelId="{99A16DA9-1DBD-4522-AE82-507A4748F1E6}" type="pres">
      <dgm:prSet presAssocID="{4D55D292-8E16-48E7-8D32-8DEB7058E6D5}" presName="connTx" presStyleLbl="parChTrans1D2" presStyleIdx="2" presStyleCnt="4"/>
      <dgm:spPr/>
    </dgm:pt>
    <dgm:pt modelId="{42A1C033-6756-47BC-B53A-742AC74DF2CB}" type="pres">
      <dgm:prSet presAssocID="{A2AFDD7C-AE47-4B2C-BF97-493E1805655B}" presName="root2" presStyleCnt="0"/>
      <dgm:spPr/>
    </dgm:pt>
    <dgm:pt modelId="{D4F40D61-DF22-491A-AA6B-E1068639ECBE}" type="pres">
      <dgm:prSet presAssocID="{A2AFDD7C-AE47-4B2C-BF97-493E1805655B}" presName="LevelTwoTextNode" presStyleLbl="node2" presStyleIdx="2" presStyleCnt="4">
        <dgm:presLayoutVars>
          <dgm:chPref val="3"/>
        </dgm:presLayoutVars>
      </dgm:prSet>
      <dgm:spPr/>
    </dgm:pt>
    <dgm:pt modelId="{F05B3084-AB0D-4B2D-99AE-E4AB50D05955}" type="pres">
      <dgm:prSet presAssocID="{A2AFDD7C-AE47-4B2C-BF97-493E1805655B}" presName="level3hierChild" presStyleCnt="0"/>
      <dgm:spPr/>
    </dgm:pt>
    <dgm:pt modelId="{52590904-070E-4D82-998E-9DF99A16E6AB}" type="pres">
      <dgm:prSet presAssocID="{37DBABE9-AD25-4290-ADD2-A68756CFDA09}" presName="conn2-1" presStyleLbl="parChTrans1D2" presStyleIdx="3" presStyleCnt="4"/>
      <dgm:spPr/>
    </dgm:pt>
    <dgm:pt modelId="{669FEEB9-3441-40B3-9DBC-62BD0258F851}" type="pres">
      <dgm:prSet presAssocID="{37DBABE9-AD25-4290-ADD2-A68756CFDA09}" presName="connTx" presStyleLbl="parChTrans1D2" presStyleIdx="3" presStyleCnt="4"/>
      <dgm:spPr/>
    </dgm:pt>
    <dgm:pt modelId="{695903D4-DA71-4682-A2C3-2E3A96C0943B}" type="pres">
      <dgm:prSet presAssocID="{AAC1C1D1-E2F6-4469-919E-DCCF10860E5F}" presName="root2" presStyleCnt="0"/>
      <dgm:spPr/>
    </dgm:pt>
    <dgm:pt modelId="{56371325-D739-4253-B063-65281182F80D}" type="pres">
      <dgm:prSet presAssocID="{AAC1C1D1-E2F6-4469-919E-DCCF10860E5F}" presName="LevelTwoTextNode" presStyleLbl="node2" presStyleIdx="3" presStyleCnt="4">
        <dgm:presLayoutVars>
          <dgm:chPref val="3"/>
        </dgm:presLayoutVars>
      </dgm:prSet>
      <dgm:spPr/>
    </dgm:pt>
    <dgm:pt modelId="{AC8C3655-8825-4A15-B869-6E1FD310DD92}" type="pres">
      <dgm:prSet presAssocID="{AAC1C1D1-E2F6-4469-919E-DCCF10860E5F}" presName="level3hierChild" presStyleCnt="0"/>
      <dgm:spPr/>
    </dgm:pt>
  </dgm:ptLst>
  <dgm:cxnLst>
    <dgm:cxn modelId="{F9E56A02-CA42-4B3A-91DC-58DF31215EAD}" type="presOf" srcId="{A5C035D3-C28E-4973-B548-7F9FAEDDA295}" destId="{4A5B0F5A-6A45-4551-B6FF-758A72097C5F}" srcOrd="0" destOrd="0" presId="urn:microsoft.com/office/officeart/2005/8/layout/hierarchy2"/>
    <dgm:cxn modelId="{44219009-5B4E-40BF-9C7D-F99768D75704}" type="presOf" srcId="{4D55D292-8E16-48E7-8D32-8DEB7058E6D5}" destId="{1C48A7DD-64C8-42D8-8E13-37712A386904}" srcOrd="0" destOrd="0" presId="urn:microsoft.com/office/officeart/2005/8/layout/hierarchy2"/>
    <dgm:cxn modelId="{E3A2DB13-AB51-43E9-9E9C-2AD44821A36A}" type="presOf" srcId="{0AE51454-8111-43BD-858C-193881EFBA94}" destId="{4D1E97A9-6966-429A-855F-AAF688E70B22}" srcOrd="0" destOrd="0" presId="urn:microsoft.com/office/officeart/2005/8/layout/hierarchy2"/>
    <dgm:cxn modelId="{AAE1FE31-117D-4A62-B7D2-3498447FC66C}" type="presOf" srcId="{AAC1C1D1-E2F6-4469-919E-DCCF10860E5F}" destId="{56371325-D739-4253-B063-65281182F80D}" srcOrd="0" destOrd="0" presId="urn:microsoft.com/office/officeart/2005/8/layout/hierarchy2"/>
    <dgm:cxn modelId="{B38D1560-3D81-433B-8092-35D8BD274552}" type="presOf" srcId="{A5C035D3-C28E-4973-B548-7F9FAEDDA295}" destId="{A9CD64FE-E292-4605-BF17-50BF1E8FA72B}" srcOrd="1" destOrd="0" presId="urn:microsoft.com/office/officeart/2005/8/layout/hierarchy2"/>
    <dgm:cxn modelId="{52AACF60-AF2A-45D1-B361-F973598D46D0}" type="presOf" srcId="{30DA0A28-9404-429C-96A0-065558D33B46}" destId="{4E797C76-B22D-4D8A-8A5F-A5D9D0006A8C}" srcOrd="0" destOrd="0" presId="urn:microsoft.com/office/officeart/2005/8/layout/hierarchy2"/>
    <dgm:cxn modelId="{23A2F247-A0A6-4585-9CC3-3C490FCDB0A6}" srcId="{1B1BE5F5-D61D-4A56-9167-13C03F3D394D}" destId="{0AE51454-8111-43BD-858C-193881EFBA94}" srcOrd="0" destOrd="0" parTransId="{E94BF2A0-6711-4A62-9473-F536B22441BC}" sibTransId="{68C6A108-8416-4C01-A80F-93F0F09463E4}"/>
    <dgm:cxn modelId="{2FB77948-A9F4-413C-958D-6BFA0EBF8DF2}" srcId="{0AE51454-8111-43BD-858C-193881EFBA94}" destId="{A2AFDD7C-AE47-4B2C-BF97-493E1805655B}" srcOrd="2" destOrd="0" parTransId="{4D55D292-8E16-48E7-8D32-8DEB7058E6D5}" sibTransId="{870EA374-69D4-436B-A71C-8D64CF88B6C6}"/>
    <dgm:cxn modelId="{F52B184B-CA24-4DFF-AE60-9C8587F07074}" type="presOf" srcId="{37DBABE9-AD25-4290-ADD2-A68756CFDA09}" destId="{52590904-070E-4D82-998E-9DF99A16E6AB}" srcOrd="0" destOrd="0" presId="urn:microsoft.com/office/officeart/2005/8/layout/hierarchy2"/>
    <dgm:cxn modelId="{B5FA9254-E7E1-4706-9FCB-40592703B84C}" srcId="{0AE51454-8111-43BD-858C-193881EFBA94}" destId="{01BA1789-8D56-4E20-AD82-8C5B94B7B190}" srcOrd="1" destOrd="0" parTransId="{A5C035D3-C28E-4973-B548-7F9FAEDDA295}" sibTransId="{FCBF9E7B-553F-4E3D-A932-2A152233AF83}"/>
    <dgm:cxn modelId="{0D32AA88-0581-4218-8F87-FAF81AFAFEA4}" type="presOf" srcId="{01BA1789-8D56-4E20-AD82-8C5B94B7B190}" destId="{524C7C57-CCA4-4D98-BD68-4DB2F855B6B2}" srcOrd="0" destOrd="0" presId="urn:microsoft.com/office/officeart/2005/8/layout/hierarchy2"/>
    <dgm:cxn modelId="{84FCEC9F-2D7A-41FA-8081-67810F9D612E}" type="presOf" srcId="{1587FC1B-7FE6-4324-8F37-5F405A333109}" destId="{2031D902-D0BD-4820-A29C-8884BD1A4987}" srcOrd="0" destOrd="0" presId="urn:microsoft.com/office/officeart/2005/8/layout/hierarchy2"/>
    <dgm:cxn modelId="{B3B57EA1-C4A5-4CF2-913A-7DED681109A2}" type="presOf" srcId="{1B1BE5F5-D61D-4A56-9167-13C03F3D394D}" destId="{E3F1235D-5944-4105-8083-AEB5374886A2}" srcOrd="0" destOrd="0" presId="urn:microsoft.com/office/officeart/2005/8/layout/hierarchy2"/>
    <dgm:cxn modelId="{864716A6-99B7-421D-BBE6-6273FD68C288}" type="presOf" srcId="{37DBABE9-AD25-4290-ADD2-A68756CFDA09}" destId="{669FEEB9-3441-40B3-9DBC-62BD0258F851}" srcOrd="1" destOrd="0" presId="urn:microsoft.com/office/officeart/2005/8/layout/hierarchy2"/>
    <dgm:cxn modelId="{93393CA9-0910-4837-87BC-748A8F183394}" type="presOf" srcId="{4D55D292-8E16-48E7-8D32-8DEB7058E6D5}" destId="{99A16DA9-1DBD-4522-AE82-507A4748F1E6}" srcOrd="1" destOrd="0" presId="urn:microsoft.com/office/officeart/2005/8/layout/hierarchy2"/>
    <dgm:cxn modelId="{FD3252AB-13B9-4531-B611-DBF7E7F82E13}" type="presOf" srcId="{30DA0A28-9404-429C-96A0-065558D33B46}" destId="{8F287275-367F-458A-AC99-C3CD3966F437}" srcOrd="1" destOrd="0" presId="urn:microsoft.com/office/officeart/2005/8/layout/hierarchy2"/>
    <dgm:cxn modelId="{1812EABC-306E-48AA-9173-3425473FB517}" srcId="{0AE51454-8111-43BD-858C-193881EFBA94}" destId="{AAC1C1D1-E2F6-4469-919E-DCCF10860E5F}" srcOrd="3" destOrd="0" parTransId="{37DBABE9-AD25-4290-ADD2-A68756CFDA09}" sibTransId="{BE2F9E0A-0C34-4058-9BFC-434F480113EA}"/>
    <dgm:cxn modelId="{85319AD2-18D0-4857-B44F-D938DBB2F1AE}" srcId="{0AE51454-8111-43BD-858C-193881EFBA94}" destId="{1587FC1B-7FE6-4324-8F37-5F405A333109}" srcOrd="0" destOrd="0" parTransId="{30DA0A28-9404-429C-96A0-065558D33B46}" sibTransId="{FABD9343-BEA8-46F4-BF9A-5B16920D0535}"/>
    <dgm:cxn modelId="{193D45ED-E819-4643-98C9-B01C7A13A573}" type="presOf" srcId="{A2AFDD7C-AE47-4B2C-BF97-493E1805655B}" destId="{D4F40D61-DF22-491A-AA6B-E1068639ECBE}" srcOrd="0" destOrd="0" presId="urn:microsoft.com/office/officeart/2005/8/layout/hierarchy2"/>
    <dgm:cxn modelId="{57196338-D66C-4563-A3BE-B3B0B6112EFB}" type="presParOf" srcId="{E3F1235D-5944-4105-8083-AEB5374886A2}" destId="{7BF946C3-2E43-4845-9255-B956F7C17F80}" srcOrd="0" destOrd="0" presId="urn:microsoft.com/office/officeart/2005/8/layout/hierarchy2"/>
    <dgm:cxn modelId="{8E718495-F9EF-40BF-8762-77D12AD771C5}" type="presParOf" srcId="{7BF946C3-2E43-4845-9255-B956F7C17F80}" destId="{4D1E97A9-6966-429A-855F-AAF688E70B22}" srcOrd="0" destOrd="0" presId="urn:microsoft.com/office/officeart/2005/8/layout/hierarchy2"/>
    <dgm:cxn modelId="{E6A1F26A-C736-465A-AC56-3B9EFE10E80C}" type="presParOf" srcId="{7BF946C3-2E43-4845-9255-B956F7C17F80}" destId="{3071636B-5729-47FC-BED9-56C5E22F45D4}" srcOrd="1" destOrd="0" presId="urn:microsoft.com/office/officeart/2005/8/layout/hierarchy2"/>
    <dgm:cxn modelId="{A78F87C7-C49C-48B0-BA86-4ACB68DA9548}" type="presParOf" srcId="{3071636B-5729-47FC-BED9-56C5E22F45D4}" destId="{4E797C76-B22D-4D8A-8A5F-A5D9D0006A8C}" srcOrd="0" destOrd="0" presId="urn:microsoft.com/office/officeart/2005/8/layout/hierarchy2"/>
    <dgm:cxn modelId="{1D90B0F5-B319-447A-BC22-6B9D94519172}" type="presParOf" srcId="{4E797C76-B22D-4D8A-8A5F-A5D9D0006A8C}" destId="{8F287275-367F-458A-AC99-C3CD3966F437}" srcOrd="0" destOrd="0" presId="urn:microsoft.com/office/officeart/2005/8/layout/hierarchy2"/>
    <dgm:cxn modelId="{B1C31F0D-3770-4D31-B099-E2225F193D43}" type="presParOf" srcId="{3071636B-5729-47FC-BED9-56C5E22F45D4}" destId="{5E9E9B89-CB62-48C4-9143-28D36204B0F1}" srcOrd="1" destOrd="0" presId="urn:microsoft.com/office/officeart/2005/8/layout/hierarchy2"/>
    <dgm:cxn modelId="{EA095980-65C6-4DB1-ADF0-B07CFEF50A8E}" type="presParOf" srcId="{5E9E9B89-CB62-48C4-9143-28D36204B0F1}" destId="{2031D902-D0BD-4820-A29C-8884BD1A4987}" srcOrd="0" destOrd="0" presId="urn:microsoft.com/office/officeart/2005/8/layout/hierarchy2"/>
    <dgm:cxn modelId="{BE2C152A-E89D-4BA4-8164-497748F57711}" type="presParOf" srcId="{5E9E9B89-CB62-48C4-9143-28D36204B0F1}" destId="{B6C0F479-B0A5-4F10-ADEF-C2FD0CB12ACA}" srcOrd="1" destOrd="0" presId="urn:microsoft.com/office/officeart/2005/8/layout/hierarchy2"/>
    <dgm:cxn modelId="{103FEBA5-427F-4023-A367-DE14EDBE7095}" type="presParOf" srcId="{3071636B-5729-47FC-BED9-56C5E22F45D4}" destId="{4A5B0F5A-6A45-4551-B6FF-758A72097C5F}" srcOrd="2" destOrd="0" presId="urn:microsoft.com/office/officeart/2005/8/layout/hierarchy2"/>
    <dgm:cxn modelId="{48CFAD0B-51EF-45AD-9DB0-127722BA8676}" type="presParOf" srcId="{4A5B0F5A-6A45-4551-B6FF-758A72097C5F}" destId="{A9CD64FE-E292-4605-BF17-50BF1E8FA72B}" srcOrd="0" destOrd="0" presId="urn:microsoft.com/office/officeart/2005/8/layout/hierarchy2"/>
    <dgm:cxn modelId="{7A153AAE-7C04-4E3D-A394-8FBD589EA581}" type="presParOf" srcId="{3071636B-5729-47FC-BED9-56C5E22F45D4}" destId="{3F21CF50-1DDD-41C6-9DDA-09C6D747C4C3}" srcOrd="3" destOrd="0" presId="urn:microsoft.com/office/officeart/2005/8/layout/hierarchy2"/>
    <dgm:cxn modelId="{ECA1D024-4E59-4C5E-B211-36D6E5C64D3D}" type="presParOf" srcId="{3F21CF50-1DDD-41C6-9DDA-09C6D747C4C3}" destId="{524C7C57-CCA4-4D98-BD68-4DB2F855B6B2}" srcOrd="0" destOrd="0" presId="urn:microsoft.com/office/officeart/2005/8/layout/hierarchy2"/>
    <dgm:cxn modelId="{7E2A993C-4C57-4F18-A91E-D2B47FD2190D}" type="presParOf" srcId="{3F21CF50-1DDD-41C6-9DDA-09C6D747C4C3}" destId="{A8D7BEB7-D7D3-4BFB-A70D-368C46D99BE0}" srcOrd="1" destOrd="0" presId="urn:microsoft.com/office/officeart/2005/8/layout/hierarchy2"/>
    <dgm:cxn modelId="{01652D15-08F4-4280-B454-BC46C0E4BAAE}" type="presParOf" srcId="{3071636B-5729-47FC-BED9-56C5E22F45D4}" destId="{1C48A7DD-64C8-42D8-8E13-37712A386904}" srcOrd="4" destOrd="0" presId="urn:microsoft.com/office/officeart/2005/8/layout/hierarchy2"/>
    <dgm:cxn modelId="{DC0FBC19-2EB7-4822-A751-DEB81AA9C97F}" type="presParOf" srcId="{1C48A7DD-64C8-42D8-8E13-37712A386904}" destId="{99A16DA9-1DBD-4522-AE82-507A4748F1E6}" srcOrd="0" destOrd="0" presId="urn:microsoft.com/office/officeart/2005/8/layout/hierarchy2"/>
    <dgm:cxn modelId="{DFA7A569-36AE-4F1B-849C-9F08ADE9F540}" type="presParOf" srcId="{3071636B-5729-47FC-BED9-56C5E22F45D4}" destId="{42A1C033-6756-47BC-B53A-742AC74DF2CB}" srcOrd="5" destOrd="0" presId="urn:microsoft.com/office/officeart/2005/8/layout/hierarchy2"/>
    <dgm:cxn modelId="{4B8A73EE-0947-4D31-B035-D998718E73D9}" type="presParOf" srcId="{42A1C033-6756-47BC-B53A-742AC74DF2CB}" destId="{D4F40D61-DF22-491A-AA6B-E1068639ECBE}" srcOrd="0" destOrd="0" presId="urn:microsoft.com/office/officeart/2005/8/layout/hierarchy2"/>
    <dgm:cxn modelId="{F01ED3D6-2D27-4D66-B360-B0C43C09DE20}" type="presParOf" srcId="{42A1C033-6756-47BC-B53A-742AC74DF2CB}" destId="{F05B3084-AB0D-4B2D-99AE-E4AB50D05955}" srcOrd="1" destOrd="0" presId="urn:microsoft.com/office/officeart/2005/8/layout/hierarchy2"/>
    <dgm:cxn modelId="{7477DD27-6DD9-465B-8E8D-17F7BFE53739}" type="presParOf" srcId="{3071636B-5729-47FC-BED9-56C5E22F45D4}" destId="{52590904-070E-4D82-998E-9DF99A16E6AB}" srcOrd="6" destOrd="0" presId="urn:microsoft.com/office/officeart/2005/8/layout/hierarchy2"/>
    <dgm:cxn modelId="{2C3B17FA-356B-4984-888D-9E0AB05869E0}" type="presParOf" srcId="{52590904-070E-4D82-998E-9DF99A16E6AB}" destId="{669FEEB9-3441-40B3-9DBC-62BD0258F851}" srcOrd="0" destOrd="0" presId="urn:microsoft.com/office/officeart/2005/8/layout/hierarchy2"/>
    <dgm:cxn modelId="{4D99EBB2-C7D4-4F8C-9458-0C5F1314E6E8}" type="presParOf" srcId="{3071636B-5729-47FC-BED9-56C5E22F45D4}" destId="{695903D4-DA71-4682-A2C3-2E3A96C0943B}" srcOrd="7" destOrd="0" presId="urn:microsoft.com/office/officeart/2005/8/layout/hierarchy2"/>
    <dgm:cxn modelId="{C75CB78D-B16A-4B35-8B4A-3FE5E7547D32}" type="presParOf" srcId="{695903D4-DA71-4682-A2C3-2E3A96C0943B}" destId="{56371325-D739-4253-B063-65281182F80D}" srcOrd="0" destOrd="0" presId="urn:microsoft.com/office/officeart/2005/8/layout/hierarchy2"/>
    <dgm:cxn modelId="{9A09E6FD-CDA2-45B9-ABB1-E1C05B1E1111}" type="presParOf" srcId="{695903D4-DA71-4682-A2C3-2E3A96C0943B}" destId="{AC8C3655-8825-4A15-B869-6E1FD310DD92}" srcOrd="1" destOrd="0" presId="urn:microsoft.com/office/officeart/2005/8/layout/hierarchy2"/>
  </dgm:cxnLst>
  <dgm:bg/>
  <dgm:whole>
    <a:ln w="28575">
      <a:noFill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1BE5F5-D61D-4A56-9167-13C03F3D394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AE51454-8111-43BD-858C-193881EFBA9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b="1" dirty="0"/>
            <a:t>Rise in participation (10 percentage points over 10 years)</a:t>
          </a:r>
        </a:p>
      </dgm:t>
    </dgm:pt>
    <dgm:pt modelId="{E94BF2A0-6711-4A62-9473-F536B22441BC}" type="parTrans" cxnId="{23A2F247-A0A6-4585-9CC3-3C490FCDB0A6}">
      <dgm:prSet/>
      <dgm:spPr/>
      <dgm:t>
        <a:bodyPr/>
        <a:lstStyle/>
        <a:p>
          <a:endParaRPr lang="en-US" sz="2400"/>
        </a:p>
      </dgm:t>
    </dgm:pt>
    <dgm:pt modelId="{68C6A108-8416-4C01-A80F-93F0F09463E4}" type="sibTrans" cxnId="{23A2F247-A0A6-4585-9CC3-3C490FCDB0A6}">
      <dgm:prSet/>
      <dgm:spPr/>
      <dgm:t>
        <a:bodyPr/>
        <a:lstStyle/>
        <a:p>
          <a:endParaRPr lang="en-US" sz="2400"/>
        </a:p>
      </dgm:t>
    </dgm:pt>
    <dgm:pt modelId="{1587FC1B-7FE6-4324-8F37-5F405A333109}">
      <dgm:prSet phldrT="[Text]" custT="1"/>
      <dgm:spPr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99BD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99BDD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Potential </a:t>
          </a:r>
          <a:r>
            <a:rPr lang="en-US" sz="2000" kern="1200" dirty="0" err="1">
              <a:solidFill>
                <a:srgbClr val="099BDD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labour</a:t>
          </a:r>
          <a:r>
            <a:rPr lang="en-US" sz="2000" kern="1200" dirty="0">
              <a:solidFill>
                <a:srgbClr val="099BDD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 input</a:t>
          </a:r>
        </a:p>
      </dgm:t>
    </dgm:pt>
    <dgm:pt modelId="{30DA0A28-9404-429C-96A0-065558D33B46}" type="parTrans" cxnId="{85319AD2-18D0-4857-B44F-D938DBB2F1AE}">
      <dgm:prSet custT="1"/>
      <dgm:spPr>
        <a:ln w="15875"/>
      </dgm:spPr>
      <dgm:t>
        <a:bodyPr/>
        <a:lstStyle/>
        <a:p>
          <a:endParaRPr lang="en-US" sz="700"/>
        </a:p>
      </dgm:t>
    </dgm:pt>
    <dgm:pt modelId="{FABD9343-BEA8-46F4-BF9A-5B16920D0535}" type="sibTrans" cxnId="{85319AD2-18D0-4857-B44F-D938DBB2F1AE}">
      <dgm:prSet/>
      <dgm:spPr/>
      <dgm:t>
        <a:bodyPr/>
        <a:lstStyle/>
        <a:p>
          <a:endParaRPr lang="en-US" sz="2400"/>
        </a:p>
      </dgm:t>
    </dgm:pt>
    <dgm:pt modelId="{01BA1789-8D56-4E20-AD82-8C5B94B7B190}">
      <dgm:prSet phldrT="[Text]" custT="1"/>
      <dgm:spPr/>
      <dgm:t>
        <a:bodyPr/>
        <a:lstStyle/>
        <a:p>
          <a:r>
            <a:rPr lang="en-US" sz="2000" dirty="0"/>
            <a:t>Inequality</a:t>
          </a:r>
        </a:p>
      </dgm:t>
    </dgm:pt>
    <dgm:pt modelId="{A5C035D3-C28E-4973-B548-7F9FAEDDA295}" type="parTrans" cxnId="{B5FA9254-E7E1-4706-9FCB-40592703B84C}">
      <dgm:prSet custT="1"/>
      <dgm:spPr>
        <a:ln w="15875"/>
      </dgm:spPr>
      <dgm:t>
        <a:bodyPr/>
        <a:lstStyle/>
        <a:p>
          <a:endParaRPr lang="en-US" sz="700"/>
        </a:p>
      </dgm:t>
    </dgm:pt>
    <dgm:pt modelId="{FCBF9E7B-553F-4E3D-A932-2A152233AF83}" type="sibTrans" cxnId="{B5FA9254-E7E1-4706-9FCB-40592703B84C}">
      <dgm:prSet/>
      <dgm:spPr/>
      <dgm:t>
        <a:bodyPr/>
        <a:lstStyle/>
        <a:p>
          <a:endParaRPr lang="en-US" sz="2400"/>
        </a:p>
      </dgm:t>
    </dgm:pt>
    <dgm:pt modelId="{A2AFDD7C-AE47-4B2C-BF97-493E1805655B}">
      <dgm:prSet custT="1"/>
      <dgm:spPr/>
      <dgm:t>
        <a:bodyPr/>
        <a:lstStyle/>
        <a:p>
          <a:r>
            <a:rPr lang="en-US" sz="2000" dirty="0"/>
            <a:t>Unemployment rate</a:t>
          </a:r>
        </a:p>
      </dgm:t>
    </dgm:pt>
    <dgm:pt modelId="{4D55D292-8E16-48E7-8D32-8DEB7058E6D5}" type="parTrans" cxnId="{2FB77948-A9F4-413C-958D-6BFA0EBF8DF2}">
      <dgm:prSet custT="1"/>
      <dgm:spPr>
        <a:ln w="15875"/>
      </dgm:spPr>
      <dgm:t>
        <a:bodyPr/>
        <a:lstStyle/>
        <a:p>
          <a:endParaRPr lang="en-US" sz="700"/>
        </a:p>
      </dgm:t>
    </dgm:pt>
    <dgm:pt modelId="{870EA374-69D4-436B-A71C-8D64CF88B6C6}" type="sibTrans" cxnId="{2FB77948-A9F4-413C-958D-6BFA0EBF8DF2}">
      <dgm:prSet/>
      <dgm:spPr/>
      <dgm:t>
        <a:bodyPr/>
        <a:lstStyle/>
        <a:p>
          <a:endParaRPr lang="en-US" sz="2400"/>
        </a:p>
      </dgm:t>
    </dgm:pt>
    <dgm:pt modelId="{E3F1235D-5944-4105-8083-AEB5374886A2}" type="pres">
      <dgm:prSet presAssocID="{1B1BE5F5-D61D-4A56-9167-13C03F3D39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F946C3-2E43-4845-9255-B956F7C17F80}" type="pres">
      <dgm:prSet presAssocID="{0AE51454-8111-43BD-858C-193881EFBA94}" presName="root1" presStyleCnt="0"/>
      <dgm:spPr/>
    </dgm:pt>
    <dgm:pt modelId="{4D1E97A9-6966-429A-855F-AAF688E70B22}" type="pres">
      <dgm:prSet presAssocID="{0AE51454-8111-43BD-858C-193881EFBA94}" presName="LevelOneTextNode" presStyleLbl="node0" presStyleIdx="0" presStyleCnt="1" custScaleX="137318" custScaleY="207659" custLinFactNeighborX="-54138" custLinFactNeighborY="-6215">
        <dgm:presLayoutVars>
          <dgm:chPref val="3"/>
        </dgm:presLayoutVars>
      </dgm:prSet>
      <dgm:spPr/>
    </dgm:pt>
    <dgm:pt modelId="{3071636B-5729-47FC-BED9-56C5E22F45D4}" type="pres">
      <dgm:prSet presAssocID="{0AE51454-8111-43BD-858C-193881EFBA94}" presName="level2hierChild" presStyleCnt="0"/>
      <dgm:spPr/>
    </dgm:pt>
    <dgm:pt modelId="{4E797C76-B22D-4D8A-8A5F-A5D9D0006A8C}" type="pres">
      <dgm:prSet presAssocID="{30DA0A28-9404-429C-96A0-065558D33B46}" presName="conn2-1" presStyleLbl="parChTrans1D2" presStyleIdx="0" presStyleCnt="3"/>
      <dgm:spPr/>
    </dgm:pt>
    <dgm:pt modelId="{8F287275-367F-458A-AC99-C3CD3966F437}" type="pres">
      <dgm:prSet presAssocID="{30DA0A28-9404-429C-96A0-065558D33B46}" presName="connTx" presStyleLbl="parChTrans1D2" presStyleIdx="0" presStyleCnt="3"/>
      <dgm:spPr/>
    </dgm:pt>
    <dgm:pt modelId="{5E9E9B89-CB62-48C4-9143-28D36204B0F1}" type="pres">
      <dgm:prSet presAssocID="{1587FC1B-7FE6-4324-8F37-5F405A333109}" presName="root2" presStyleCnt="0"/>
      <dgm:spPr/>
    </dgm:pt>
    <dgm:pt modelId="{2031D902-D0BD-4820-A29C-8884BD1A4987}" type="pres">
      <dgm:prSet presAssocID="{1587FC1B-7FE6-4324-8F37-5F405A333109}" presName="LevelTwoTextNode" presStyleLbl="node2" presStyleIdx="0" presStyleCnt="3" custScaleX="129098" custScaleY="72043" custLinFactNeighborX="-663" custLinFactNeighborY="-15005">
        <dgm:presLayoutVars>
          <dgm:chPref val="3"/>
        </dgm:presLayoutVars>
      </dgm:prSet>
      <dgm:spPr>
        <a:xfrm>
          <a:off x="2486072" y="1551"/>
          <a:ext cx="1633039" cy="816519"/>
        </a:xfrm>
        <a:prstGeom prst="roundRect">
          <a:avLst>
            <a:gd name="adj" fmla="val 10000"/>
          </a:avLst>
        </a:prstGeom>
      </dgm:spPr>
    </dgm:pt>
    <dgm:pt modelId="{B6C0F479-B0A5-4F10-ADEF-C2FD0CB12ACA}" type="pres">
      <dgm:prSet presAssocID="{1587FC1B-7FE6-4324-8F37-5F405A333109}" presName="level3hierChild" presStyleCnt="0"/>
      <dgm:spPr/>
    </dgm:pt>
    <dgm:pt modelId="{4A5B0F5A-6A45-4551-B6FF-758A72097C5F}" type="pres">
      <dgm:prSet presAssocID="{A5C035D3-C28E-4973-B548-7F9FAEDDA295}" presName="conn2-1" presStyleLbl="parChTrans1D2" presStyleIdx="1" presStyleCnt="3"/>
      <dgm:spPr/>
    </dgm:pt>
    <dgm:pt modelId="{A9CD64FE-E292-4605-BF17-50BF1E8FA72B}" type="pres">
      <dgm:prSet presAssocID="{A5C035D3-C28E-4973-B548-7F9FAEDDA295}" presName="connTx" presStyleLbl="parChTrans1D2" presStyleIdx="1" presStyleCnt="3"/>
      <dgm:spPr/>
    </dgm:pt>
    <dgm:pt modelId="{3F21CF50-1DDD-41C6-9DDA-09C6D747C4C3}" type="pres">
      <dgm:prSet presAssocID="{01BA1789-8D56-4E20-AD82-8C5B94B7B190}" presName="root2" presStyleCnt="0"/>
      <dgm:spPr/>
    </dgm:pt>
    <dgm:pt modelId="{524C7C57-CCA4-4D98-BD68-4DB2F855B6B2}" type="pres">
      <dgm:prSet presAssocID="{01BA1789-8D56-4E20-AD82-8C5B94B7B190}" presName="LevelTwoTextNode" presStyleLbl="node2" presStyleIdx="1" presStyleCnt="3" custFlipHor="1" custScaleX="129098" custScaleY="68638" custLinFactNeighborX="3183" custLinFactNeighborY="-1673">
        <dgm:presLayoutVars>
          <dgm:chPref val="3"/>
        </dgm:presLayoutVars>
      </dgm:prSet>
      <dgm:spPr/>
    </dgm:pt>
    <dgm:pt modelId="{A8D7BEB7-D7D3-4BFB-A70D-368C46D99BE0}" type="pres">
      <dgm:prSet presAssocID="{01BA1789-8D56-4E20-AD82-8C5B94B7B190}" presName="level3hierChild" presStyleCnt="0"/>
      <dgm:spPr/>
    </dgm:pt>
    <dgm:pt modelId="{1C48A7DD-64C8-42D8-8E13-37712A386904}" type="pres">
      <dgm:prSet presAssocID="{4D55D292-8E16-48E7-8D32-8DEB7058E6D5}" presName="conn2-1" presStyleLbl="parChTrans1D2" presStyleIdx="2" presStyleCnt="3"/>
      <dgm:spPr/>
    </dgm:pt>
    <dgm:pt modelId="{99A16DA9-1DBD-4522-AE82-507A4748F1E6}" type="pres">
      <dgm:prSet presAssocID="{4D55D292-8E16-48E7-8D32-8DEB7058E6D5}" presName="connTx" presStyleLbl="parChTrans1D2" presStyleIdx="2" presStyleCnt="3"/>
      <dgm:spPr/>
    </dgm:pt>
    <dgm:pt modelId="{42A1C033-6756-47BC-B53A-742AC74DF2CB}" type="pres">
      <dgm:prSet presAssocID="{A2AFDD7C-AE47-4B2C-BF97-493E1805655B}" presName="root2" presStyleCnt="0"/>
      <dgm:spPr/>
    </dgm:pt>
    <dgm:pt modelId="{D4F40D61-DF22-491A-AA6B-E1068639ECBE}" type="pres">
      <dgm:prSet presAssocID="{A2AFDD7C-AE47-4B2C-BF97-493E1805655B}" presName="LevelTwoTextNode" presStyleLbl="node2" presStyleIdx="2" presStyleCnt="3" custScaleX="129098" custScaleY="82426">
        <dgm:presLayoutVars>
          <dgm:chPref val="3"/>
        </dgm:presLayoutVars>
      </dgm:prSet>
      <dgm:spPr/>
    </dgm:pt>
    <dgm:pt modelId="{F05B3084-AB0D-4B2D-99AE-E4AB50D05955}" type="pres">
      <dgm:prSet presAssocID="{A2AFDD7C-AE47-4B2C-BF97-493E1805655B}" presName="level3hierChild" presStyleCnt="0"/>
      <dgm:spPr/>
    </dgm:pt>
  </dgm:ptLst>
  <dgm:cxnLst>
    <dgm:cxn modelId="{F9E56A02-CA42-4B3A-91DC-58DF31215EAD}" type="presOf" srcId="{A5C035D3-C28E-4973-B548-7F9FAEDDA295}" destId="{4A5B0F5A-6A45-4551-B6FF-758A72097C5F}" srcOrd="0" destOrd="0" presId="urn:microsoft.com/office/officeart/2005/8/layout/hierarchy2"/>
    <dgm:cxn modelId="{44219009-5B4E-40BF-9C7D-F99768D75704}" type="presOf" srcId="{4D55D292-8E16-48E7-8D32-8DEB7058E6D5}" destId="{1C48A7DD-64C8-42D8-8E13-37712A386904}" srcOrd="0" destOrd="0" presId="urn:microsoft.com/office/officeart/2005/8/layout/hierarchy2"/>
    <dgm:cxn modelId="{E3A2DB13-AB51-43E9-9E9C-2AD44821A36A}" type="presOf" srcId="{0AE51454-8111-43BD-858C-193881EFBA94}" destId="{4D1E97A9-6966-429A-855F-AAF688E70B22}" srcOrd="0" destOrd="0" presId="urn:microsoft.com/office/officeart/2005/8/layout/hierarchy2"/>
    <dgm:cxn modelId="{B38D1560-3D81-433B-8092-35D8BD274552}" type="presOf" srcId="{A5C035D3-C28E-4973-B548-7F9FAEDDA295}" destId="{A9CD64FE-E292-4605-BF17-50BF1E8FA72B}" srcOrd="1" destOrd="0" presId="urn:microsoft.com/office/officeart/2005/8/layout/hierarchy2"/>
    <dgm:cxn modelId="{52AACF60-AF2A-45D1-B361-F973598D46D0}" type="presOf" srcId="{30DA0A28-9404-429C-96A0-065558D33B46}" destId="{4E797C76-B22D-4D8A-8A5F-A5D9D0006A8C}" srcOrd="0" destOrd="0" presId="urn:microsoft.com/office/officeart/2005/8/layout/hierarchy2"/>
    <dgm:cxn modelId="{23A2F247-A0A6-4585-9CC3-3C490FCDB0A6}" srcId="{1B1BE5F5-D61D-4A56-9167-13C03F3D394D}" destId="{0AE51454-8111-43BD-858C-193881EFBA94}" srcOrd="0" destOrd="0" parTransId="{E94BF2A0-6711-4A62-9473-F536B22441BC}" sibTransId="{68C6A108-8416-4C01-A80F-93F0F09463E4}"/>
    <dgm:cxn modelId="{2FB77948-A9F4-413C-958D-6BFA0EBF8DF2}" srcId="{0AE51454-8111-43BD-858C-193881EFBA94}" destId="{A2AFDD7C-AE47-4B2C-BF97-493E1805655B}" srcOrd="2" destOrd="0" parTransId="{4D55D292-8E16-48E7-8D32-8DEB7058E6D5}" sibTransId="{870EA374-69D4-436B-A71C-8D64CF88B6C6}"/>
    <dgm:cxn modelId="{B5FA9254-E7E1-4706-9FCB-40592703B84C}" srcId="{0AE51454-8111-43BD-858C-193881EFBA94}" destId="{01BA1789-8D56-4E20-AD82-8C5B94B7B190}" srcOrd="1" destOrd="0" parTransId="{A5C035D3-C28E-4973-B548-7F9FAEDDA295}" sibTransId="{FCBF9E7B-553F-4E3D-A932-2A152233AF83}"/>
    <dgm:cxn modelId="{0D32AA88-0581-4218-8F87-FAF81AFAFEA4}" type="presOf" srcId="{01BA1789-8D56-4E20-AD82-8C5B94B7B190}" destId="{524C7C57-CCA4-4D98-BD68-4DB2F855B6B2}" srcOrd="0" destOrd="0" presId="urn:microsoft.com/office/officeart/2005/8/layout/hierarchy2"/>
    <dgm:cxn modelId="{84FCEC9F-2D7A-41FA-8081-67810F9D612E}" type="presOf" srcId="{1587FC1B-7FE6-4324-8F37-5F405A333109}" destId="{2031D902-D0BD-4820-A29C-8884BD1A4987}" srcOrd="0" destOrd="0" presId="urn:microsoft.com/office/officeart/2005/8/layout/hierarchy2"/>
    <dgm:cxn modelId="{B3B57EA1-C4A5-4CF2-913A-7DED681109A2}" type="presOf" srcId="{1B1BE5F5-D61D-4A56-9167-13C03F3D394D}" destId="{E3F1235D-5944-4105-8083-AEB5374886A2}" srcOrd="0" destOrd="0" presId="urn:microsoft.com/office/officeart/2005/8/layout/hierarchy2"/>
    <dgm:cxn modelId="{93393CA9-0910-4837-87BC-748A8F183394}" type="presOf" srcId="{4D55D292-8E16-48E7-8D32-8DEB7058E6D5}" destId="{99A16DA9-1DBD-4522-AE82-507A4748F1E6}" srcOrd="1" destOrd="0" presId="urn:microsoft.com/office/officeart/2005/8/layout/hierarchy2"/>
    <dgm:cxn modelId="{FD3252AB-13B9-4531-B611-DBF7E7F82E13}" type="presOf" srcId="{30DA0A28-9404-429C-96A0-065558D33B46}" destId="{8F287275-367F-458A-AC99-C3CD3966F437}" srcOrd="1" destOrd="0" presId="urn:microsoft.com/office/officeart/2005/8/layout/hierarchy2"/>
    <dgm:cxn modelId="{85319AD2-18D0-4857-B44F-D938DBB2F1AE}" srcId="{0AE51454-8111-43BD-858C-193881EFBA94}" destId="{1587FC1B-7FE6-4324-8F37-5F405A333109}" srcOrd="0" destOrd="0" parTransId="{30DA0A28-9404-429C-96A0-065558D33B46}" sibTransId="{FABD9343-BEA8-46F4-BF9A-5B16920D0535}"/>
    <dgm:cxn modelId="{193D45ED-E819-4643-98C9-B01C7A13A573}" type="presOf" srcId="{A2AFDD7C-AE47-4B2C-BF97-493E1805655B}" destId="{D4F40D61-DF22-491A-AA6B-E1068639ECBE}" srcOrd="0" destOrd="0" presId="urn:microsoft.com/office/officeart/2005/8/layout/hierarchy2"/>
    <dgm:cxn modelId="{57196338-D66C-4563-A3BE-B3B0B6112EFB}" type="presParOf" srcId="{E3F1235D-5944-4105-8083-AEB5374886A2}" destId="{7BF946C3-2E43-4845-9255-B956F7C17F80}" srcOrd="0" destOrd="0" presId="urn:microsoft.com/office/officeart/2005/8/layout/hierarchy2"/>
    <dgm:cxn modelId="{8E718495-F9EF-40BF-8762-77D12AD771C5}" type="presParOf" srcId="{7BF946C3-2E43-4845-9255-B956F7C17F80}" destId="{4D1E97A9-6966-429A-855F-AAF688E70B22}" srcOrd="0" destOrd="0" presId="urn:microsoft.com/office/officeart/2005/8/layout/hierarchy2"/>
    <dgm:cxn modelId="{E6A1F26A-C736-465A-AC56-3B9EFE10E80C}" type="presParOf" srcId="{7BF946C3-2E43-4845-9255-B956F7C17F80}" destId="{3071636B-5729-47FC-BED9-56C5E22F45D4}" srcOrd="1" destOrd="0" presId="urn:microsoft.com/office/officeart/2005/8/layout/hierarchy2"/>
    <dgm:cxn modelId="{A78F87C7-C49C-48B0-BA86-4ACB68DA9548}" type="presParOf" srcId="{3071636B-5729-47FC-BED9-56C5E22F45D4}" destId="{4E797C76-B22D-4D8A-8A5F-A5D9D0006A8C}" srcOrd="0" destOrd="0" presId="urn:microsoft.com/office/officeart/2005/8/layout/hierarchy2"/>
    <dgm:cxn modelId="{1D90B0F5-B319-447A-BC22-6B9D94519172}" type="presParOf" srcId="{4E797C76-B22D-4D8A-8A5F-A5D9D0006A8C}" destId="{8F287275-367F-458A-AC99-C3CD3966F437}" srcOrd="0" destOrd="0" presId="urn:microsoft.com/office/officeart/2005/8/layout/hierarchy2"/>
    <dgm:cxn modelId="{B1C31F0D-3770-4D31-B099-E2225F193D43}" type="presParOf" srcId="{3071636B-5729-47FC-BED9-56C5E22F45D4}" destId="{5E9E9B89-CB62-48C4-9143-28D36204B0F1}" srcOrd="1" destOrd="0" presId="urn:microsoft.com/office/officeart/2005/8/layout/hierarchy2"/>
    <dgm:cxn modelId="{EA095980-65C6-4DB1-ADF0-B07CFEF50A8E}" type="presParOf" srcId="{5E9E9B89-CB62-48C4-9143-28D36204B0F1}" destId="{2031D902-D0BD-4820-A29C-8884BD1A4987}" srcOrd="0" destOrd="0" presId="urn:microsoft.com/office/officeart/2005/8/layout/hierarchy2"/>
    <dgm:cxn modelId="{BE2C152A-E89D-4BA4-8164-497748F57711}" type="presParOf" srcId="{5E9E9B89-CB62-48C4-9143-28D36204B0F1}" destId="{B6C0F479-B0A5-4F10-ADEF-C2FD0CB12ACA}" srcOrd="1" destOrd="0" presId="urn:microsoft.com/office/officeart/2005/8/layout/hierarchy2"/>
    <dgm:cxn modelId="{103FEBA5-427F-4023-A367-DE14EDBE7095}" type="presParOf" srcId="{3071636B-5729-47FC-BED9-56C5E22F45D4}" destId="{4A5B0F5A-6A45-4551-B6FF-758A72097C5F}" srcOrd="2" destOrd="0" presId="urn:microsoft.com/office/officeart/2005/8/layout/hierarchy2"/>
    <dgm:cxn modelId="{48CFAD0B-51EF-45AD-9DB0-127722BA8676}" type="presParOf" srcId="{4A5B0F5A-6A45-4551-B6FF-758A72097C5F}" destId="{A9CD64FE-E292-4605-BF17-50BF1E8FA72B}" srcOrd="0" destOrd="0" presId="urn:microsoft.com/office/officeart/2005/8/layout/hierarchy2"/>
    <dgm:cxn modelId="{7A153AAE-7C04-4E3D-A394-8FBD589EA581}" type="presParOf" srcId="{3071636B-5729-47FC-BED9-56C5E22F45D4}" destId="{3F21CF50-1DDD-41C6-9DDA-09C6D747C4C3}" srcOrd="3" destOrd="0" presId="urn:microsoft.com/office/officeart/2005/8/layout/hierarchy2"/>
    <dgm:cxn modelId="{ECA1D024-4E59-4C5E-B211-36D6E5C64D3D}" type="presParOf" srcId="{3F21CF50-1DDD-41C6-9DDA-09C6D747C4C3}" destId="{524C7C57-CCA4-4D98-BD68-4DB2F855B6B2}" srcOrd="0" destOrd="0" presId="urn:microsoft.com/office/officeart/2005/8/layout/hierarchy2"/>
    <dgm:cxn modelId="{7E2A993C-4C57-4F18-A91E-D2B47FD2190D}" type="presParOf" srcId="{3F21CF50-1DDD-41C6-9DDA-09C6D747C4C3}" destId="{A8D7BEB7-D7D3-4BFB-A70D-368C46D99BE0}" srcOrd="1" destOrd="0" presId="urn:microsoft.com/office/officeart/2005/8/layout/hierarchy2"/>
    <dgm:cxn modelId="{01652D15-08F4-4280-B454-BC46C0E4BAAE}" type="presParOf" srcId="{3071636B-5729-47FC-BED9-56C5E22F45D4}" destId="{1C48A7DD-64C8-42D8-8E13-37712A386904}" srcOrd="4" destOrd="0" presId="urn:microsoft.com/office/officeart/2005/8/layout/hierarchy2"/>
    <dgm:cxn modelId="{DC0FBC19-2EB7-4822-A751-DEB81AA9C97F}" type="presParOf" srcId="{1C48A7DD-64C8-42D8-8E13-37712A386904}" destId="{99A16DA9-1DBD-4522-AE82-507A4748F1E6}" srcOrd="0" destOrd="0" presId="urn:microsoft.com/office/officeart/2005/8/layout/hierarchy2"/>
    <dgm:cxn modelId="{DFA7A569-36AE-4F1B-849C-9F08ADE9F540}" type="presParOf" srcId="{3071636B-5729-47FC-BED9-56C5E22F45D4}" destId="{42A1C033-6756-47BC-B53A-742AC74DF2CB}" srcOrd="5" destOrd="0" presId="urn:microsoft.com/office/officeart/2005/8/layout/hierarchy2"/>
    <dgm:cxn modelId="{4B8A73EE-0947-4D31-B035-D998718E73D9}" type="presParOf" srcId="{42A1C033-6756-47BC-B53A-742AC74DF2CB}" destId="{D4F40D61-DF22-491A-AA6B-E1068639ECBE}" srcOrd="0" destOrd="0" presId="urn:microsoft.com/office/officeart/2005/8/layout/hierarchy2"/>
    <dgm:cxn modelId="{F01ED3D6-2D27-4D66-B360-B0C43C09DE20}" type="presParOf" srcId="{42A1C033-6756-47BC-B53A-742AC74DF2CB}" destId="{F05B3084-AB0D-4B2D-99AE-E4AB50D0595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1BE5F5-D61D-4A56-9167-13C03F3D394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AE51454-8111-43BD-858C-193881EFBA9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000" b="1" dirty="0"/>
            <a:t>Invest in green transport infrastructure (1.2% of GDP)</a:t>
          </a:r>
        </a:p>
      </dgm:t>
    </dgm:pt>
    <dgm:pt modelId="{E94BF2A0-6711-4A62-9473-F536B22441BC}" type="parTrans" cxnId="{23A2F247-A0A6-4585-9CC3-3C490FCDB0A6}">
      <dgm:prSet/>
      <dgm:spPr/>
      <dgm:t>
        <a:bodyPr/>
        <a:lstStyle/>
        <a:p>
          <a:endParaRPr lang="en-US" sz="2400"/>
        </a:p>
      </dgm:t>
    </dgm:pt>
    <dgm:pt modelId="{68C6A108-8416-4C01-A80F-93F0F09463E4}" type="sibTrans" cxnId="{23A2F247-A0A6-4585-9CC3-3C490FCDB0A6}">
      <dgm:prSet/>
      <dgm:spPr/>
      <dgm:t>
        <a:bodyPr/>
        <a:lstStyle/>
        <a:p>
          <a:endParaRPr lang="en-US" sz="2400"/>
        </a:p>
      </dgm:t>
    </dgm:pt>
    <dgm:pt modelId="{1587FC1B-7FE6-4324-8F37-5F405A333109}">
      <dgm:prSet phldrT="[Text]" custT="1"/>
      <dgm:spPr/>
      <dgm:t>
        <a:bodyPr/>
        <a:lstStyle/>
        <a:p>
          <a:r>
            <a:rPr lang="en-US" sz="2000" dirty="0"/>
            <a:t>Emissions and pollution</a:t>
          </a:r>
        </a:p>
      </dgm:t>
    </dgm:pt>
    <dgm:pt modelId="{30DA0A28-9404-429C-96A0-065558D33B46}" type="parTrans" cxnId="{85319AD2-18D0-4857-B44F-D938DBB2F1AE}">
      <dgm:prSet custT="1"/>
      <dgm:spPr>
        <a:ln w="15875"/>
      </dgm:spPr>
      <dgm:t>
        <a:bodyPr/>
        <a:lstStyle/>
        <a:p>
          <a:endParaRPr lang="en-US" sz="700"/>
        </a:p>
      </dgm:t>
    </dgm:pt>
    <dgm:pt modelId="{FABD9343-BEA8-46F4-BF9A-5B16920D0535}" type="sibTrans" cxnId="{85319AD2-18D0-4857-B44F-D938DBB2F1AE}">
      <dgm:prSet/>
      <dgm:spPr/>
      <dgm:t>
        <a:bodyPr/>
        <a:lstStyle/>
        <a:p>
          <a:endParaRPr lang="en-US" sz="2400"/>
        </a:p>
      </dgm:t>
    </dgm:pt>
    <dgm:pt modelId="{01BA1789-8D56-4E20-AD82-8C5B94B7B190}">
      <dgm:prSet phldrT="[Text]" custT="1"/>
      <dgm:spPr/>
      <dgm:t>
        <a:bodyPr/>
        <a:lstStyle/>
        <a:p>
          <a:r>
            <a:rPr lang="en-US" sz="2000" dirty="0"/>
            <a:t>Productivity</a:t>
          </a:r>
        </a:p>
      </dgm:t>
    </dgm:pt>
    <dgm:pt modelId="{A5C035D3-C28E-4973-B548-7F9FAEDDA295}" type="parTrans" cxnId="{B5FA9254-E7E1-4706-9FCB-40592703B84C}">
      <dgm:prSet custT="1"/>
      <dgm:spPr>
        <a:ln w="15875"/>
      </dgm:spPr>
      <dgm:t>
        <a:bodyPr/>
        <a:lstStyle/>
        <a:p>
          <a:endParaRPr lang="en-US" sz="700"/>
        </a:p>
      </dgm:t>
    </dgm:pt>
    <dgm:pt modelId="{FCBF9E7B-553F-4E3D-A932-2A152233AF83}" type="sibTrans" cxnId="{B5FA9254-E7E1-4706-9FCB-40592703B84C}">
      <dgm:prSet/>
      <dgm:spPr/>
      <dgm:t>
        <a:bodyPr/>
        <a:lstStyle/>
        <a:p>
          <a:endParaRPr lang="en-US" sz="2400"/>
        </a:p>
      </dgm:t>
    </dgm:pt>
    <dgm:pt modelId="{E3F1235D-5944-4105-8083-AEB5374886A2}" type="pres">
      <dgm:prSet presAssocID="{1B1BE5F5-D61D-4A56-9167-13C03F3D39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F946C3-2E43-4845-9255-B956F7C17F80}" type="pres">
      <dgm:prSet presAssocID="{0AE51454-8111-43BD-858C-193881EFBA94}" presName="root1" presStyleCnt="0"/>
      <dgm:spPr/>
    </dgm:pt>
    <dgm:pt modelId="{4D1E97A9-6966-429A-855F-AAF688E70B22}" type="pres">
      <dgm:prSet presAssocID="{0AE51454-8111-43BD-858C-193881EFBA94}" presName="LevelOneTextNode" presStyleLbl="node0" presStyleIdx="0" presStyleCnt="1" custScaleX="129124" custScaleY="339646">
        <dgm:presLayoutVars>
          <dgm:chPref val="3"/>
        </dgm:presLayoutVars>
      </dgm:prSet>
      <dgm:spPr/>
    </dgm:pt>
    <dgm:pt modelId="{3071636B-5729-47FC-BED9-56C5E22F45D4}" type="pres">
      <dgm:prSet presAssocID="{0AE51454-8111-43BD-858C-193881EFBA94}" presName="level2hierChild" presStyleCnt="0"/>
      <dgm:spPr/>
    </dgm:pt>
    <dgm:pt modelId="{4E797C76-B22D-4D8A-8A5F-A5D9D0006A8C}" type="pres">
      <dgm:prSet presAssocID="{30DA0A28-9404-429C-96A0-065558D33B46}" presName="conn2-1" presStyleLbl="parChTrans1D2" presStyleIdx="0" presStyleCnt="2"/>
      <dgm:spPr/>
    </dgm:pt>
    <dgm:pt modelId="{8F287275-367F-458A-AC99-C3CD3966F437}" type="pres">
      <dgm:prSet presAssocID="{30DA0A28-9404-429C-96A0-065558D33B46}" presName="connTx" presStyleLbl="parChTrans1D2" presStyleIdx="0" presStyleCnt="2"/>
      <dgm:spPr/>
    </dgm:pt>
    <dgm:pt modelId="{5E9E9B89-CB62-48C4-9143-28D36204B0F1}" type="pres">
      <dgm:prSet presAssocID="{1587FC1B-7FE6-4324-8F37-5F405A333109}" presName="root2" presStyleCnt="0"/>
      <dgm:spPr/>
    </dgm:pt>
    <dgm:pt modelId="{2031D902-D0BD-4820-A29C-8884BD1A4987}" type="pres">
      <dgm:prSet presAssocID="{1587FC1B-7FE6-4324-8F37-5F405A333109}" presName="LevelTwoTextNode" presStyleLbl="node2" presStyleIdx="0" presStyleCnt="2" custScaleX="150694" custScaleY="142824" custLinFactNeighborX="-16906" custLinFactNeighborY="-31240">
        <dgm:presLayoutVars>
          <dgm:chPref val="3"/>
        </dgm:presLayoutVars>
      </dgm:prSet>
      <dgm:spPr/>
    </dgm:pt>
    <dgm:pt modelId="{B6C0F479-B0A5-4F10-ADEF-C2FD0CB12ACA}" type="pres">
      <dgm:prSet presAssocID="{1587FC1B-7FE6-4324-8F37-5F405A333109}" presName="level3hierChild" presStyleCnt="0"/>
      <dgm:spPr/>
    </dgm:pt>
    <dgm:pt modelId="{4A5B0F5A-6A45-4551-B6FF-758A72097C5F}" type="pres">
      <dgm:prSet presAssocID="{A5C035D3-C28E-4973-B548-7F9FAEDDA295}" presName="conn2-1" presStyleLbl="parChTrans1D2" presStyleIdx="1" presStyleCnt="2"/>
      <dgm:spPr/>
    </dgm:pt>
    <dgm:pt modelId="{A9CD64FE-E292-4605-BF17-50BF1E8FA72B}" type="pres">
      <dgm:prSet presAssocID="{A5C035D3-C28E-4973-B548-7F9FAEDDA295}" presName="connTx" presStyleLbl="parChTrans1D2" presStyleIdx="1" presStyleCnt="2"/>
      <dgm:spPr/>
    </dgm:pt>
    <dgm:pt modelId="{3F21CF50-1DDD-41C6-9DDA-09C6D747C4C3}" type="pres">
      <dgm:prSet presAssocID="{01BA1789-8D56-4E20-AD82-8C5B94B7B190}" presName="root2" presStyleCnt="0"/>
      <dgm:spPr/>
    </dgm:pt>
    <dgm:pt modelId="{524C7C57-CCA4-4D98-BD68-4DB2F855B6B2}" type="pres">
      <dgm:prSet presAssocID="{01BA1789-8D56-4E20-AD82-8C5B94B7B190}" presName="LevelTwoTextNode" presStyleLbl="node2" presStyleIdx="1" presStyleCnt="2" custScaleX="150993" custScaleY="122464" custLinFactNeighborX="-17329" custLinFactNeighborY="-14545">
        <dgm:presLayoutVars>
          <dgm:chPref val="3"/>
        </dgm:presLayoutVars>
      </dgm:prSet>
      <dgm:spPr/>
    </dgm:pt>
    <dgm:pt modelId="{A8D7BEB7-D7D3-4BFB-A70D-368C46D99BE0}" type="pres">
      <dgm:prSet presAssocID="{01BA1789-8D56-4E20-AD82-8C5B94B7B190}" presName="level3hierChild" presStyleCnt="0"/>
      <dgm:spPr/>
    </dgm:pt>
  </dgm:ptLst>
  <dgm:cxnLst>
    <dgm:cxn modelId="{F9E56A02-CA42-4B3A-91DC-58DF31215EAD}" type="presOf" srcId="{A5C035D3-C28E-4973-B548-7F9FAEDDA295}" destId="{4A5B0F5A-6A45-4551-B6FF-758A72097C5F}" srcOrd="0" destOrd="0" presId="urn:microsoft.com/office/officeart/2005/8/layout/hierarchy2"/>
    <dgm:cxn modelId="{E3A2DB13-AB51-43E9-9E9C-2AD44821A36A}" type="presOf" srcId="{0AE51454-8111-43BD-858C-193881EFBA94}" destId="{4D1E97A9-6966-429A-855F-AAF688E70B22}" srcOrd="0" destOrd="0" presId="urn:microsoft.com/office/officeart/2005/8/layout/hierarchy2"/>
    <dgm:cxn modelId="{B38D1560-3D81-433B-8092-35D8BD274552}" type="presOf" srcId="{A5C035D3-C28E-4973-B548-7F9FAEDDA295}" destId="{A9CD64FE-E292-4605-BF17-50BF1E8FA72B}" srcOrd="1" destOrd="0" presId="urn:microsoft.com/office/officeart/2005/8/layout/hierarchy2"/>
    <dgm:cxn modelId="{52AACF60-AF2A-45D1-B361-F973598D46D0}" type="presOf" srcId="{30DA0A28-9404-429C-96A0-065558D33B46}" destId="{4E797C76-B22D-4D8A-8A5F-A5D9D0006A8C}" srcOrd="0" destOrd="0" presId="urn:microsoft.com/office/officeart/2005/8/layout/hierarchy2"/>
    <dgm:cxn modelId="{23A2F247-A0A6-4585-9CC3-3C490FCDB0A6}" srcId="{1B1BE5F5-D61D-4A56-9167-13C03F3D394D}" destId="{0AE51454-8111-43BD-858C-193881EFBA94}" srcOrd="0" destOrd="0" parTransId="{E94BF2A0-6711-4A62-9473-F536B22441BC}" sibTransId="{68C6A108-8416-4C01-A80F-93F0F09463E4}"/>
    <dgm:cxn modelId="{B5FA9254-E7E1-4706-9FCB-40592703B84C}" srcId="{0AE51454-8111-43BD-858C-193881EFBA94}" destId="{01BA1789-8D56-4E20-AD82-8C5B94B7B190}" srcOrd="1" destOrd="0" parTransId="{A5C035D3-C28E-4973-B548-7F9FAEDDA295}" sibTransId="{FCBF9E7B-553F-4E3D-A932-2A152233AF83}"/>
    <dgm:cxn modelId="{0D32AA88-0581-4218-8F87-FAF81AFAFEA4}" type="presOf" srcId="{01BA1789-8D56-4E20-AD82-8C5B94B7B190}" destId="{524C7C57-CCA4-4D98-BD68-4DB2F855B6B2}" srcOrd="0" destOrd="0" presId="urn:microsoft.com/office/officeart/2005/8/layout/hierarchy2"/>
    <dgm:cxn modelId="{84FCEC9F-2D7A-41FA-8081-67810F9D612E}" type="presOf" srcId="{1587FC1B-7FE6-4324-8F37-5F405A333109}" destId="{2031D902-D0BD-4820-A29C-8884BD1A4987}" srcOrd="0" destOrd="0" presId="urn:microsoft.com/office/officeart/2005/8/layout/hierarchy2"/>
    <dgm:cxn modelId="{B3B57EA1-C4A5-4CF2-913A-7DED681109A2}" type="presOf" srcId="{1B1BE5F5-D61D-4A56-9167-13C03F3D394D}" destId="{E3F1235D-5944-4105-8083-AEB5374886A2}" srcOrd="0" destOrd="0" presId="urn:microsoft.com/office/officeart/2005/8/layout/hierarchy2"/>
    <dgm:cxn modelId="{FD3252AB-13B9-4531-B611-DBF7E7F82E13}" type="presOf" srcId="{30DA0A28-9404-429C-96A0-065558D33B46}" destId="{8F287275-367F-458A-AC99-C3CD3966F437}" srcOrd="1" destOrd="0" presId="urn:microsoft.com/office/officeart/2005/8/layout/hierarchy2"/>
    <dgm:cxn modelId="{85319AD2-18D0-4857-B44F-D938DBB2F1AE}" srcId="{0AE51454-8111-43BD-858C-193881EFBA94}" destId="{1587FC1B-7FE6-4324-8F37-5F405A333109}" srcOrd="0" destOrd="0" parTransId="{30DA0A28-9404-429C-96A0-065558D33B46}" sibTransId="{FABD9343-BEA8-46F4-BF9A-5B16920D0535}"/>
    <dgm:cxn modelId="{57196338-D66C-4563-A3BE-B3B0B6112EFB}" type="presParOf" srcId="{E3F1235D-5944-4105-8083-AEB5374886A2}" destId="{7BF946C3-2E43-4845-9255-B956F7C17F80}" srcOrd="0" destOrd="0" presId="urn:microsoft.com/office/officeart/2005/8/layout/hierarchy2"/>
    <dgm:cxn modelId="{8E718495-F9EF-40BF-8762-77D12AD771C5}" type="presParOf" srcId="{7BF946C3-2E43-4845-9255-B956F7C17F80}" destId="{4D1E97A9-6966-429A-855F-AAF688E70B22}" srcOrd="0" destOrd="0" presId="urn:microsoft.com/office/officeart/2005/8/layout/hierarchy2"/>
    <dgm:cxn modelId="{E6A1F26A-C736-465A-AC56-3B9EFE10E80C}" type="presParOf" srcId="{7BF946C3-2E43-4845-9255-B956F7C17F80}" destId="{3071636B-5729-47FC-BED9-56C5E22F45D4}" srcOrd="1" destOrd="0" presId="urn:microsoft.com/office/officeart/2005/8/layout/hierarchy2"/>
    <dgm:cxn modelId="{A78F87C7-C49C-48B0-BA86-4ACB68DA9548}" type="presParOf" srcId="{3071636B-5729-47FC-BED9-56C5E22F45D4}" destId="{4E797C76-B22D-4D8A-8A5F-A5D9D0006A8C}" srcOrd="0" destOrd="0" presId="urn:microsoft.com/office/officeart/2005/8/layout/hierarchy2"/>
    <dgm:cxn modelId="{1D90B0F5-B319-447A-BC22-6B9D94519172}" type="presParOf" srcId="{4E797C76-B22D-4D8A-8A5F-A5D9D0006A8C}" destId="{8F287275-367F-458A-AC99-C3CD3966F437}" srcOrd="0" destOrd="0" presId="urn:microsoft.com/office/officeart/2005/8/layout/hierarchy2"/>
    <dgm:cxn modelId="{B1C31F0D-3770-4D31-B099-E2225F193D43}" type="presParOf" srcId="{3071636B-5729-47FC-BED9-56C5E22F45D4}" destId="{5E9E9B89-CB62-48C4-9143-28D36204B0F1}" srcOrd="1" destOrd="0" presId="urn:microsoft.com/office/officeart/2005/8/layout/hierarchy2"/>
    <dgm:cxn modelId="{EA095980-65C6-4DB1-ADF0-B07CFEF50A8E}" type="presParOf" srcId="{5E9E9B89-CB62-48C4-9143-28D36204B0F1}" destId="{2031D902-D0BD-4820-A29C-8884BD1A4987}" srcOrd="0" destOrd="0" presId="urn:microsoft.com/office/officeart/2005/8/layout/hierarchy2"/>
    <dgm:cxn modelId="{BE2C152A-E89D-4BA4-8164-497748F57711}" type="presParOf" srcId="{5E9E9B89-CB62-48C4-9143-28D36204B0F1}" destId="{B6C0F479-B0A5-4F10-ADEF-C2FD0CB12ACA}" srcOrd="1" destOrd="0" presId="urn:microsoft.com/office/officeart/2005/8/layout/hierarchy2"/>
    <dgm:cxn modelId="{103FEBA5-427F-4023-A367-DE14EDBE7095}" type="presParOf" srcId="{3071636B-5729-47FC-BED9-56C5E22F45D4}" destId="{4A5B0F5A-6A45-4551-B6FF-758A72097C5F}" srcOrd="2" destOrd="0" presId="urn:microsoft.com/office/officeart/2005/8/layout/hierarchy2"/>
    <dgm:cxn modelId="{48CFAD0B-51EF-45AD-9DB0-127722BA8676}" type="presParOf" srcId="{4A5B0F5A-6A45-4551-B6FF-758A72097C5F}" destId="{A9CD64FE-E292-4605-BF17-50BF1E8FA72B}" srcOrd="0" destOrd="0" presId="urn:microsoft.com/office/officeart/2005/8/layout/hierarchy2"/>
    <dgm:cxn modelId="{7A153AAE-7C04-4E3D-A394-8FBD589EA581}" type="presParOf" srcId="{3071636B-5729-47FC-BED9-56C5E22F45D4}" destId="{3F21CF50-1DDD-41C6-9DDA-09C6D747C4C3}" srcOrd="3" destOrd="0" presId="urn:microsoft.com/office/officeart/2005/8/layout/hierarchy2"/>
    <dgm:cxn modelId="{ECA1D024-4E59-4C5E-B211-36D6E5C64D3D}" type="presParOf" srcId="{3F21CF50-1DDD-41C6-9DDA-09C6D747C4C3}" destId="{524C7C57-CCA4-4D98-BD68-4DB2F855B6B2}" srcOrd="0" destOrd="0" presId="urn:microsoft.com/office/officeart/2005/8/layout/hierarchy2"/>
    <dgm:cxn modelId="{7E2A993C-4C57-4F18-A91E-D2B47FD2190D}" type="presParOf" srcId="{3F21CF50-1DDD-41C6-9DDA-09C6D747C4C3}" destId="{A8D7BEB7-D7D3-4BFB-A70D-368C46D99BE0}" srcOrd="1" destOrd="0" presId="urn:microsoft.com/office/officeart/2005/8/layout/hierarchy2"/>
  </dgm:cxnLst>
  <dgm:bg/>
  <dgm:whole>
    <a:ln w="28575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1BE5F5-D61D-4A56-9167-13C03F3D394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AE51454-8111-43BD-858C-193881EFBA9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000" b="1" dirty="0"/>
            <a:t>Invest in green energy (30% share of renewables)</a:t>
          </a:r>
        </a:p>
      </dgm:t>
    </dgm:pt>
    <dgm:pt modelId="{E94BF2A0-6711-4A62-9473-F536B22441BC}" type="parTrans" cxnId="{23A2F247-A0A6-4585-9CC3-3C490FCDB0A6}">
      <dgm:prSet/>
      <dgm:spPr/>
      <dgm:t>
        <a:bodyPr/>
        <a:lstStyle/>
        <a:p>
          <a:endParaRPr lang="en-US" sz="2400"/>
        </a:p>
      </dgm:t>
    </dgm:pt>
    <dgm:pt modelId="{68C6A108-8416-4C01-A80F-93F0F09463E4}" type="sibTrans" cxnId="{23A2F247-A0A6-4585-9CC3-3C490FCDB0A6}">
      <dgm:prSet/>
      <dgm:spPr/>
      <dgm:t>
        <a:bodyPr/>
        <a:lstStyle/>
        <a:p>
          <a:endParaRPr lang="en-US" sz="2400"/>
        </a:p>
      </dgm:t>
    </dgm:pt>
    <dgm:pt modelId="{1587FC1B-7FE6-4324-8F37-5F405A333109}">
      <dgm:prSet phldrT="[Text]" custT="1"/>
      <dgm:spPr/>
      <dgm:t>
        <a:bodyPr/>
        <a:lstStyle/>
        <a:p>
          <a:r>
            <a:rPr lang="en-US" sz="2000" dirty="0"/>
            <a:t>Energy mix</a:t>
          </a:r>
        </a:p>
      </dgm:t>
    </dgm:pt>
    <dgm:pt modelId="{30DA0A28-9404-429C-96A0-065558D33B46}" type="parTrans" cxnId="{85319AD2-18D0-4857-B44F-D938DBB2F1AE}">
      <dgm:prSet custT="1"/>
      <dgm:spPr>
        <a:ln w="15875"/>
      </dgm:spPr>
      <dgm:t>
        <a:bodyPr/>
        <a:lstStyle/>
        <a:p>
          <a:endParaRPr lang="en-US" sz="700"/>
        </a:p>
      </dgm:t>
    </dgm:pt>
    <dgm:pt modelId="{FABD9343-BEA8-46F4-BF9A-5B16920D0535}" type="sibTrans" cxnId="{85319AD2-18D0-4857-B44F-D938DBB2F1AE}">
      <dgm:prSet/>
      <dgm:spPr/>
      <dgm:t>
        <a:bodyPr/>
        <a:lstStyle/>
        <a:p>
          <a:endParaRPr lang="en-US" sz="2400"/>
        </a:p>
      </dgm:t>
    </dgm:pt>
    <dgm:pt modelId="{01BA1789-8D56-4E20-AD82-8C5B94B7B190}">
      <dgm:prSet phldrT="[Text]" custT="1"/>
      <dgm:spPr/>
      <dgm:t>
        <a:bodyPr/>
        <a:lstStyle/>
        <a:p>
          <a:r>
            <a:rPr lang="en-US" sz="2000" dirty="0"/>
            <a:t>Energy efficiency</a:t>
          </a:r>
        </a:p>
      </dgm:t>
    </dgm:pt>
    <dgm:pt modelId="{A5C035D3-C28E-4973-B548-7F9FAEDDA295}" type="parTrans" cxnId="{B5FA9254-E7E1-4706-9FCB-40592703B84C}">
      <dgm:prSet custT="1"/>
      <dgm:spPr>
        <a:ln w="15875"/>
      </dgm:spPr>
      <dgm:t>
        <a:bodyPr/>
        <a:lstStyle/>
        <a:p>
          <a:endParaRPr lang="en-US" sz="700"/>
        </a:p>
      </dgm:t>
    </dgm:pt>
    <dgm:pt modelId="{FCBF9E7B-553F-4E3D-A932-2A152233AF83}" type="sibTrans" cxnId="{B5FA9254-E7E1-4706-9FCB-40592703B84C}">
      <dgm:prSet/>
      <dgm:spPr/>
      <dgm:t>
        <a:bodyPr/>
        <a:lstStyle/>
        <a:p>
          <a:endParaRPr lang="en-US" sz="2400"/>
        </a:p>
      </dgm:t>
    </dgm:pt>
    <dgm:pt modelId="{A2AFDD7C-AE47-4B2C-BF97-493E1805655B}">
      <dgm:prSet custT="1"/>
      <dgm:spPr/>
      <dgm:t>
        <a:bodyPr/>
        <a:lstStyle/>
        <a:p>
          <a:r>
            <a:rPr lang="en-US" sz="2000" dirty="0"/>
            <a:t>Employment</a:t>
          </a:r>
        </a:p>
      </dgm:t>
    </dgm:pt>
    <dgm:pt modelId="{4D55D292-8E16-48E7-8D32-8DEB7058E6D5}" type="parTrans" cxnId="{2FB77948-A9F4-413C-958D-6BFA0EBF8DF2}">
      <dgm:prSet custT="1"/>
      <dgm:spPr>
        <a:ln w="15875"/>
      </dgm:spPr>
      <dgm:t>
        <a:bodyPr/>
        <a:lstStyle/>
        <a:p>
          <a:endParaRPr lang="en-US" sz="700"/>
        </a:p>
      </dgm:t>
    </dgm:pt>
    <dgm:pt modelId="{870EA374-69D4-436B-A71C-8D64CF88B6C6}" type="sibTrans" cxnId="{2FB77948-A9F4-413C-958D-6BFA0EBF8DF2}">
      <dgm:prSet/>
      <dgm:spPr/>
      <dgm:t>
        <a:bodyPr/>
        <a:lstStyle/>
        <a:p>
          <a:endParaRPr lang="en-US" sz="2400"/>
        </a:p>
      </dgm:t>
    </dgm:pt>
    <dgm:pt modelId="{E3F1235D-5944-4105-8083-AEB5374886A2}" type="pres">
      <dgm:prSet presAssocID="{1B1BE5F5-D61D-4A56-9167-13C03F3D39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F946C3-2E43-4845-9255-B956F7C17F80}" type="pres">
      <dgm:prSet presAssocID="{0AE51454-8111-43BD-858C-193881EFBA94}" presName="root1" presStyleCnt="0"/>
      <dgm:spPr/>
    </dgm:pt>
    <dgm:pt modelId="{4D1E97A9-6966-429A-855F-AAF688E70B22}" type="pres">
      <dgm:prSet presAssocID="{0AE51454-8111-43BD-858C-193881EFBA94}" presName="LevelOneTextNode" presStyleLbl="node0" presStyleIdx="0" presStyleCnt="1" custScaleX="142485" custScaleY="311431">
        <dgm:presLayoutVars>
          <dgm:chPref val="3"/>
        </dgm:presLayoutVars>
      </dgm:prSet>
      <dgm:spPr/>
    </dgm:pt>
    <dgm:pt modelId="{3071636B-5729-47FC-BED9-56C5E22F45D4}" type="pres">
      <dgm:prSet presAssocID="{0AE51454-8111-43BD-858C-193881EFBA94}" presName="level2hierChild" presStyleCnt="0"/>
      <dgm:spPr/>
    </dgm:pt>
    <dgm:pt modelId="{4E797C76-B22D-4D8A-8A5F-A5D9D0006A8C}" type="pres">
      <dgm:prSet presAssocID="{30DA0A28-9404-429C-96A0-065558D33B46}" presName="conn2-1" presStyleLbl="parChTrans1D2" presStyleIdx="0" presStyleCnt="3"/>
      <dgm:spPr/>
    </dgm:pt>
    <dgm:pt modelId="{8F287275-367F-458A-AC99-C3CD3966F437}" type="pres">
      <dgm:prSet presAssocID="{30DA0A28-9404-429C-96A0-065558D33B46}" presName="connTx" presStyleLbl="parChTrans1D2" presStyleIdx="0" presStyleCnt="3"/>
      <dgm:spPr/>
    </dgm:pt>
    <dgm:pt modelId="{5E9E9B89-CB62-48C4-9143-28D36204B0F1}" type="pres">
      <dgm:prSet presAssocID="{1587FC1B-7FE6-4324-8F37-5F405A333109}" presName="root2" presStyleCnt="0"/>
      <dgm:spPr/>
    </dgm:pt>
    <dgm:pt modelId="{2031D902-D0BD-4820-A29C-8884BD1A4987}" type="pres">
      <dgm:prSet presAssocID="{1587FC1B-7FE6-4324-8F37-5F405A333109}" presName="LevelTwoTextNode" presStyleLbl="node2" presStyleIdx="0" presStyleCnt="3" custScaleX="115859" custLinFactNeighborX="-11003" custLinFactNeighborY="-3310">
        <dgm:presLayoutVars>
          <dgm:chPref val="3"/>
        </dgm:presLayoutVars>
      </dgm:prSet>
      <dgm:spPr/>
    </dgm:pt>
    <dgm:pt modelId="{B6C0F479-B0A5-4F10-ADEF-C2FD0CB12ACA}" type="pres">
      <dgm:prSet presAssocID="{1587FC1B-7FE6-4324-8F37-5F405A333109}" presName="level3hierChild" presStyleCnt="0"/>
      <dgm:spPr/>
    </dgm:pt>
    <dgm:pt modelId="{4A5B0F5A-6A45-4551-B6FF-758A72097C5F}" type="pres">
      <dgm:prSet presAssocID="{A5C035D3-C28E-4973-B548-7F9FAEDDA295}" presName="conn2-1" presStyleLbl="parChTrans1D2" presStyleIdx="1" presStyleCnt="3"/>
      <dgm:spPr/>
    </dgm:pt>
    <dgm:pt modelId="{A9CD64FE-E292-4605-BF17-50BF1E8FA72B}" type="pres">
      <dgm:prSet presAssocID="{A5C035D3-C28E-4973-B548-7F9FAEDDA295}" presName="connTx" presStyleLbl="parChTrans1D2" presStyleIdx="1" presStyleCnt="3"/>
      <dgm:spPr/>
    </dgm:pt>
    <dgm:pt modelId="{3F21CF50-1DDD-41C6-9DDA-09C6D747C4C3}" type="pres">
      <dgm:prSet presAssocID="{01BA1789-8D56-4E20-AD82-8C5B94B7B190}" presName="root2" presStyleCnt="0"/>
      <dgm:spPr/>
    </dgm:pt>
    <dgm:pt modelId="{524C7C57-CCA4-4D98-BD68-4DB2F855B6B2}" type="pres">
      <dgm:prSet presAssocID="{01BA1789-8D56-4E20-AD82-8C5B94B7B190}" presName="LevelTwoTextNode" presStyleLbl="node2" presStyleIdx="1" presStyleCnt="3" custScaleX="109780" custLinFactNeighborX="-8452" custLinFactNeighborY="10735">
        <dgm:presLayoutVars>
          <dgm:chPref val="3"/>
        </dgm:presLayoutVars>
      </dgm:prSet>
      <dgm:spPr/>
    </dgm:pt>
    <dgm:pt modelId="{A8D7BEB7-D7D3-4BFB-A70D-368C46D99BE0}" type="pres">
      <dgm:prSet presAssocID="{01BA1789-8D56-4E20-AD82-8C5B94B7B190}" presName="level3hierChild" presStyleCnt="0"/>
      <dgm:spPr/>
    </dgm:pt>
    <dgm:pt modelId="{1C48A7DD-64C8-42D8-8E13-37712A386904}" type="pres">
      <dgm:prSet presAssocID="{4D55D292-8E16-48E7-8D32-8DEB7058E6D5}" presName="conn2-1" presStyleLbl="parChTrans1D2" presStyleIdx="2" presStyleCnt="3"/>
      <dgm:spPr/>
    </dgm:pt>
    <dgm:pt modelId="{99A16DA9-1DBD-4522-AE82-507A4748F1E6}" type="pres">
      <dgm:prSet presAssocID="{4D55D292-8E16-48E7-8D32-8DEB7058E6D5}" presName="connTx" presStyleLbl="parChTrans1D2" presStyleIdx="2" presStyleCnt="3"/>
      <dgm:spPr/>
    </dgm:pt>
    <dgm:pt modelId="{42A1C033-6756-47BC-B53A-742AC74DF2CB}" type="pres">
      <dgm:prSet presAssocID="{A2AFDD7C-AE47-4B2C-BF97-493E1805655B}" presName="root2" presStyleCnt="0"/>
      <dgm:spPr/>
    </dgm:pt>
    <dgm:pt modelId="{D4F40D61-DF22-491A-AA6B-E1068639ECBE}" type="pres">
      <dgm:prSet presAssocID="{A2AFDD7C-AE47-4B2C-BF97-493E1805655B}" presName="LevelTwoTextNode" presStyleLbl="node2" presStyleIdx="2" presStyleCnt="3" custScaleX="111953" custScaleY="85805" custLinFactNeighborX="-8329" custLinFactNeighborY="28914">
        <dgm:presLayoutVars>
          <dgm:chPref val="3"/>
        </dgm:presLayoutVars>
      </dgm:prSet>
      <dgm:spPr/>
    </dgm:pt>
    <dgm:pt modelId="{F05B3084-AB0D-4B2D-99AE-E4AB50D05955}" type="pres">
      <dgm:prSet presAssocID="{A2AFDD7C-AE47-4B2C-BF97-493E1805655B}" presName="level3hierChild" presStyleCnt="0"/>
      <dgm:spPr/>
    </dgm:pt>
  </dgm:ptLst>
  <dgm:cxnLst>
    <dgm:cxn modelId="{F9E56A02-CA42-4B3A-91DC-58DF31215EAD}" type="presOf" srcId="{A5C035D3-C28E-4973-B548-7F9FAEDDA295}" destId="{4A5B0F5A-6A45-4551-B6FF-758A72097C5F}" srcOrd="0" destOrd="0" presId="urn:microsoft.com/office/officeart/2005/8/layout/hierarchy2"/>
    <dgm:cxn modelId="{44219009-5B4E-40BF-9C7D-F99768D75704}" type="presOf" srcId="{4D55D292-8E16-48E7-8D32-8DEB7058E6D5}" destId="{1C48A7DD-64C8-42D8-8E13-37712A386904}" srcOrd="0" destOrd="0" presId="urn:microsoft.com/office/officeart/2005/8/layout/hierarchy2"/>
    <dgm:cxn modelId="{E3A2DB13-AB51-43E9-9E9C-2AD44821A36A}" type="presOf" srcId="{0AE51454-8111-43BD-858C-193881EFBA94}" destId="{4D1E97A9-6966-429A-855F-AAF688E70B22}" srcOrd="0" destOrd="0" presId="urn:microsoft.com/office/officeart/2005/8/layout/hierarchy2"/>
    <dgm:cxn modelId="{B38D1560-3D81-433B-8092-35D8BD274552}" type="presOf" srcId="{A5C035D3-C28E-4973-B548-7F9FAEDDA295}" destId="{A9CD64FE-E292-4605-BF17-50BF1E8FA72B}" srcOrd="1" destOrd="0" presId="urn:microsoft.com/office/officeart/2005/8/layout/hierarchy2"/>
    <dgm:cxn modelId="{52AACF60-AF2A-45D1-B361-F973598D46D0}" type="presOf" srcId="{30DA0A28-9404-429C-96A0-065558D33B46}" destId="{4E797C76-B22D-4D8A-8A5F-A5D9D0006A8C}" srcOrd="0" destOrd="0" presId="urn:microsoft.com/office/officeart/2005/8/layout/hierarchy2"/>
    <dgm:cxn modelId="{23A2F247-A0A6-4585-9CC3-3C490FCDB0A6}" srcId="{1B1BE5F5-D61D-4A56-9167-13C03F3D394D}" destId="{0AE51454-8111-43BD-858C-193881EFBA94}" srcOrd="0" destOrd="0" parTransId="{E94BF2A0-6711-4A62-9473-F536B22441BC}" sibTransId="{68C6A108-8416-4C01-A80F-93F0F09463E4}"/>
    <dgm:cxn modelId="{2FB77948-A9F4-413C-958D-6BFA0EBF8DF2}" srcId="{0AE51454-8111-43BD-858C-193881EFBA94}" destId="{A2AFDD7C-AE47-4B2C-BF97-493E1805655B}" srcOrd="2" destOrd="0" parTransId="{4D55D292-8E16-48E7-8D32-8DEB7058E6D5}" sibTransId="{870EA374-69D4-436B-A71C-8D64CF88B6C6}"/>
    <dgm:cxn modelId="{B5FA9254-E7E1-4706-9FCB-40592703B84C}" srcId="{0AE51454-8111-43BD-858C-193881EFBA94}" destId="{01BA1789-8D56-4E20-AD82-8C5B94B7B190}" srcOrd="1" destOrd="0" parTransId="{A5C035D3-C28E-4973-B548-7F9FAEDDA295}" sibTransId="{FCBF9E7B-553F-4E3D-A932-2A152233AF83}"/>
    <dgm:cxn modelId="{0D32AA88-0581-4218-8F87-FAF81AFAFEA4}" type="presOf" srcId="{01BA1789-8D56-4E20-AD82-8C5B94B7B190}" destId="{524C7C57-CCA4-4D98-BD68-4DB2F855B6B2}" srcOrd="0" destOrd="0" presId="urn:microsoft.com/office/officeart/2005/8/layout/hierarchy2"/>
    <dgm:cxn modelId="{84FCEC9F-2D7A-41FA-8081-67810F9D612E}" type="presOf" srcId="{1587FC1B-7FE6-4324-8F37-5F405A333109}" destId="{2031D902-D0BD-4820-A29C-8884BD1A4987}" srcOrd="0" destOrd="0" presId="urn:microsoft.com/office/officeart/2005/8/layout/hierarchy2"/>
    <dgm:cxn modelId="{B3B57EA1-C4A5-4CF2-913A-7DED681109A2}" type="presOf" srcId="{1B1BE5F5-D61D-4A56-9167-13C03F3D394D}" destId="{E3F1235D-5944-4105-8083-AEB5374886A2}" srcOrd="0" destOrd="0" presId="urn:microsoft.com/office/officeart/2005/8/layout/hierarchy2"/>
    <dgm:cxn modelId="{93393CA9-0910-4837-87BC-748A8F183394}" type="presOf" srcId="{4D55D292-8E16-48E7-8D32-8DEB7058E6D5}" destId="{99A16DA9-1DBD-4522-AE82-507A4748F1E6}" srcOrd="1" destOrd="0" presId="urn:microsoft.com/office/officeart/2005/8/layout/hierarchy2"/>
    <dgm:cxn modelId="{FD3252AB-13B9-4531-B611-DBF7E7F82E13}" type="presOf" srcId="{30DA0A28-9404-429C-96A0-065558D33B46}" destId="{8F287275-367F-458A-AC99-C3CD3966F437}" srcOrd="1" destOrd="0" presId="urn:microsoft.com/office/officeart/2005/8/layout/hierarchy2"/>
    <dgm:cxn modelId="{85319AD2-18D0-4857-B44F-D938DBB2F1AE}" srcId="{0AE51454-8111-43BD-858C-193881EFBA94}" destId="{1587FC1B-7FE6-4324-8F37-5F405A333109}" srcOrd="0" destOrd="0" parTransId="{30DA0A28-9404-429C-96A0-065558D33B46}" sibTransId="{FABD9343-BEA8-46F4-BF9A-5B16920D0535}"/>
    <dgm:cxn modelId="{193D45ED-E819-4643-98C9-B01C7A13A573}" type="presOf" srcId="{A2AFDD7C-AE47-4B2C-BF97-493E1805655B}" destId="{D4F40D61-DF22-491A-AA6B-E1068639ECBE}" srcOrd="0" destOrd="0" presId="urn:microsoft.com/office/officeart/2005/8/layout/hierarchy2"/>
    <dgm:cxn modelId="{57196338-D66C-4563-A3BE-B3B0B6112EFB}" type="presParOf" srcId="{E3F1235D-5944-4105-8083-AEB5374886A2}" destId="{7BF946C3-2E43-4845-9255-B956F7C17F80}" srcOrd="0" destOrd="0" presId="urn:microsoft.com/office/officeart/2005/8/layout/hierarchy2"/>
    <dgm:cxn modelId="{8E718495-F9EF-40BF-8762-77D12AD771C5}" type="presParOf" srcId="{7BF946C3-2E43-4845-9255-B956F7C17F80}" destId="{4D1E97A9-6966-429A-855F-AAF688E70B22}" srcOrd="0" destOrd="0" presId="urn:microsoft.com/office/officeart/2005/8/layout/hierarchy2"/>
    <dgm:cxn modelId="{E6A1F26A-C736-465A-AC56-3B9EFE10E80C}" type="presParOf" srcId="{7BF946C3-2E43-4845-9255-B956F7C17F80}" destId="{3071636B-5729-47FC-BED9-56C5E22F45D4}" srcOrd="1" destOrd="0" presId="urn:microsoft.com/office/officeart/2005/8/layout/hierarchy2"/>
    <dgm:cxn modelId="{A78F87C7-C49C-48B0-BA86-4ACB68DA9548}" type="presParOf" srcId="{3071636B-5729-47FC-BED9-56C5E22F45D4}" destId="{4E797C76-B22D-4D8A-8A5F-A5D9D0006A8C}" srcOrd="0" destOrd="0" presId="urn:microsoft.com/office/officeart/2005/8/layout/hierarchy2"/>
    <dgm:cxn modelId="{1D90B0F5-B319-447A-BC22-6B9D94519172}" type="presParOf" srcId="{4E797C76-B22D-4D8A-8A5F-A5D9D0006A8C}" destId="{8F287275-367F-458A-AC99-C3CD3966F437}" srcOrd="0" destOrd="0" presId="urn:microsoft.com/office/officeart/2005/8/layout/hierarchy2"/>
    <dgm:cxn modelId="{B1C31F0D-3770-4D31-B099-E2225F193D43}" type="presParOf" srcId="{3071636B-5729-47FC-BED9-56C5E22F45D4}" destId="{5E9E9B89-CB62-48C4-9143-28D36204B0F1}" srcOrd="1" destOrd="0" presId="urn:microsoft.com/office/officeart/2005/8/layout/hierarchy2"/>
    <dgm:cxn modelId="{EA095980-65C6-4DB1-ADF0-B07CFEF50A8E}" type="presParOf" srcId="{5E9E9B89-CB62-48C4-9143-28D36204B0F1}" destId="{2031D902-D0BD-4820-A29C-8884BD1A4987}" srcOrd="0" destOrd="0" presId="urn:microsoft.com/office/officeart/2005/8/layout/hierarchy2"/>
    <dgm:cxn modelId="{BE2C152A-E89D-4BA4-8164-497748F57711}" type="presParOf" srcId="{5E9E9B89-CB62-48C4-9143-28D36204B0F1}" destId="{B6C0F479-B0A5-4F10-ADEF-C2FD0CB12ACA}" srcOrd="1" destOrd="0" presId="urn:microsoft.com/office/officeart/2005/8/layout/hierarchy2"/>
    <dgm:cxn modelId="{103FEBA5-427F-4023-A367-DE14EDBE7095}" type="presParOf" srcId="{3071636B-5729-47FC-BED9-56C5E22F45D4}" destId="{4A5B0F5A-6A45-4551-B6FF-758A72097C5F}" srcOrd="2" destOrd="0" presId="urn:microsoft.com/office/officeart/2005/8/layout/hierarchy2"/>
    <dgm:cxn modelId="{48CFAD0B-51EF-45AD-9DB0-127722BA8676}" type="presParOf" srcId="{4A5B0F5A-6A45-4551-B6FF-758A72097C5F}" destId="{A9CD64FE-E292-4605-BF17-50BF1E8FA72B}" srcOrd="0" destOrd="0" presId="urn:microsoft.com/office/officeart/2005/8/layout/hierarchy2"/>
    <dgm:cxn modelId="{7A153AAE-7C04-4E3D-A394-8FBD589EA581}" type="presParOf" srcId="{3071636B-5729-47FC-BED9-56C5E22F45D4}" destId="{3F21CF50-1DDD-41C6-9DDA-09C6D747C4C3}" srcOrd="3" destOrd="0" presId="urn:microsoft.com/office/officeart/2005/8/layout/hierarchy2"/>
    <dgm:cxn modelId="{ECA1D024-4E59-4C5E-B211-36D6E5C64D3D}" type="presParOf" srcId="{3F21CF50-1DDD-41C6-9DDA-09C6D747C4C3}" destId="{524C7C57-CCA4-4D98-BD68-4DB2F855B6B2}" srcOrd="0" destOrd="0" presId="urn:microsoft.com/office/officeart/2005/8/layout/hierarchy2"/>
    <dgm:cxn modelId="{7E2A993C-4C57-4F18-A91E-D2B47FD2190D}" type="presParOf" srcId="{3F21CF50-1DDD-41C6-9DDA-09C6D747C4C3}" destId="{A8D7BEB7-D7D3-4BFB-A70D-368C46D99BE0}" srcOrd="1" destOrd="0" presId="urn:microsoft.com/office/officeart/2005/8/layout/hierarchy2"/>
    <dgm:cxn modelId="{01652D15-08F4-4280-B454-BC46C0E4BAAE}" type="presParOf" srcId="{3071636B-5729-47FC-BED9-56C5E22F45D4}" destId="{1C48A7DD-64C8-42D8-8E13-37712A386904}" srcOrd="4" destOrd="0" presId="urn:microsoft.com/office/officeart/2005/8/layout/hierarchy2"/>
    <dgm:cxn modelId="{DC0FBC19-2EB7-4822-A751-DEB81AA9C97F}" type="presParOf" srcId="{1C48A7DD-64C8-42D8-8E13-37712A386904}" destId="{99A16DA9-1DBD-4522-AE82-507A4748F1E6}" srcOrd="0" destOrd="0" presId="urn:microsoft.com/office/officeart/2005/8/layout/hierarchy2"/>
    <dgm:cxn modelId="{DFA7A569-36AE-4F1B-849C-9F08ADE9F540}" type="presParOf" srcId="{3071636B-5729-47FC-BED9-56C5E22F45D4}" destId="{42A1C033-6756-47BC-B53A-742AC74DF2CB}" srcOrd="5" destOrd="0" presId="urn:microsoft.com/office/officeart/2005/8/layout/hierarchy2"/>
    <dgm:cxn modelId="{4B8A73EE-0947-4D31-B035-D998718E73D9}" type="presParOf" srcId="{42A1C033-6756-47BC-B53A-742AC74DF2CB}" destId="{D4F40D61-DF22-491A-AA6B-E1068639ECBE}" srcOrd="0" destOrd="0" presId="urn:microsoft.com/office/officeart/2005/8/layout/hierarchy2"/>
    <dgm:cxn modelId="{F01ED3D6-2D27-4D66-B360-B0C43C09DE20}" type="presParOf" srcId="{42A1C033-6756-47BC-B53A-742AC74DF2CB}" destId="{F05B3084-AB0D-4B2D-99AE-E4AB50D0595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1BE5F5-D61D-4A56-9167-13C03F3D394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AE51454-8111-43BD-858C-193881EFBA9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000" b="1" dirty="0"/>
            <a:t>Eliminate fossil fuel subsidies (75%)</a:t>
          </a:r>
        </a:p>
      </dgm:t>
    </dgm:pt>
    <dgm:pt modelId="{E94BF2A0-6711-4A62-9473-F536B22441BC}" type="parTrans" cxnId="{23A2F247-A0A6-4585-9CC3-3C490FCDB0A6}">
      <dgm:prSet/>
      <dgm:spPr/>
      <dgm:t>
        <a:bodyPr/>
        <a:lstStyle/>
        <a:p>
          <a:endParaRPr lang="en-US" sz="2400"/>
        </a:p>
      </dgm:t>
    </dgm:pt>
    <dgm:pt modelId="{68C6A108-8416-4C01-A80F-93F0F09463E4}" type="sibTrans" cxnId="{23A2F247-A0A6-4585-9CC3-3C490FCDB0A6}">
      <dgm:prSet/>
      <dgm:spPr/>
      <dgm:t>
        <a:bodyPr/>
        <a:lstStyle/>
        <a:p>
          <a:endParaRPr lang="en-US" sz="2400"/>
        </a:p>
      </dgm:t>
    </dgm:pt>
    <dgm:pt modelId="{1587FC1B-7FE6-4324-8F37-5F405A333109}">
      <dgm:prSet phldrT="[Text]" custT="1"/>
      <dgm:spPr/>
      <dgm:t>
        <a:bodyPr/>
        <a:lstStyle/>
        <a:p>
          <a:r>
            <a:rPr lang="en-US" sz="2000" dirty="0"/>
            <a:t>Fiscal balance</a:t>
          </a:r>
        </a:p>
      </dgm:t>
    </dgm:pt>
    <dgm:pt modelId="{30DA0A28-9404-429C-96A0-065558D33B46}" type="parTrans" cxnId="{85319AD2-18D0-4857-B44F-D938DBB2F1AE}">
      <dgm:prSet custT="1"/>
      <dgm:spPr>
        <a:ln w="15875"/>
      </dgm:spPr>
      <dgm:t>
        <a:bodyPr/>
        <a:lstStyle/>
        <a:p>
          <a:endParaRPr lang="en-US" sz="700"/>
        </a:p>
      </dgm:t>
    </dgm:pt>
    <dgm:pt modelId="{FABD9343-BEA8-46F4-BF9A-5B16920D0535}" type="sibTrans" cxnId="{85319AD2-18D0-4857-B44F-D938DBB2F1AE}">
      <dgm:prSet/>
      <dgm:spPr/>
      <dgm:t>
        <a:bodyPr/>
        <a:lstStyle/>
        <a:p>
          <a:endParaRPr lang="en-US" sz="2400"/>
        </a:p>
      </dgm:t>
    </dgm:pt>
    <dgm:pt modelId="{01BA1789-8D56-4E20-AD82-8C5B94B7B190}">
      <dgm:prSet phldrT="[Text]" custT="1"/>
      <dgm:spPr/>
      <dgm:t>
        <a:bodyPr/>
        <a:lstStyle/>
        <a:p>
          <a:r>
            <a:rPr lang="en-US" sz="2000" dirty="0"/>
            <a:t>Energy mix</a:t>
          </a:r>
        </a:p>
      </dgm:t>
    </dgm:pt>
    <dgm:pt modelId="{A5C035D3-C28E-4973-B548-7F9FAEDDA295}" type="parTrans" cxnId="{B5FA9254-E7E1-4706-9FCB-40592703B84C}">
      <dgm:prSet custT="1"/>
      <dgm:spPr>
        <a:ln w="15875"/>
      </dgm:spPr>
      <dgm:t>
        <a:bodyPr/>
        <a:lstStyle/>
        <a:p>
          <a:endParaRPr lang="en-US" sz="700"/>
        </a:p>
      </dgm:t>
    </dgm:pt>
    <dgm:pt modelId="{FCBF9E7B-553F-4E3D-A932-2A152233AF83}" type="sibTrans" cxnId="{B5FA9254-E7E1-4706-9FCB-40592703B84C}">
      <dgm:prSet/>
      <dgm:spPr/>
      <dgm:t>
        <a:bodyPr/>
        <a:lstStyle/>
        <a:p>
          <a:endParaRPr lang="en-US" sz="2400"/>
        </a:p>
      </dgm:t>
    </dgm:pt>
    <dgm:pt modelId="{A2AFDD7C-AE47-4B2C-BF97-493E1805655B}">
      <dgm:prSet custT="1"/>
      <dgm:spPr/>
      <dgm:t>
        <a:bodyPr/>
        <a:lstStyle/>
        <a:p>
          <a:r>
            <a:rPr lang="en-US" sz="2000" dirty="0"/>
            <a:t>Inflation</a:t>
          </a:r>
        </a:p>
      </dgm:t>
    </dgm:pt>
    <dgm:pt modelId="{4D55D292-8E16-48E7-8D32-8DEB7058E6D5}" type="parTrans" cxnId="{2FB77948-A9F4-413C-958D-6BFA0EBF8DF2}">
      <dgm:prSet custT="1"/>
      <dgm:spPr>
        <a:ln w="15875"/>
      </dgm:spPr>
      <dgm:t>
        <a:bodyPr/>
        <a:lstStyle/>
        <a:p>
          <a:endParaRPr lang="en-US" sz="700"/>
        </a:p>
      </dgm:t>
    </dgm:pt>
    <dgm:pt modelId="{870EA374-69D4-436B-A71C-8D64CF88B6C6}" type="sibTrans" cxnId="{2FB77948-A9F4-413C-958D-6BFA0EBF8DF2}">
      <dgm:prSet/>
      <dgm:spPr/>
      <dgm:t>
        <a:bodyPr/>
        <a:lstStyle/>
        <a:p>
          <a:endParaRPr lang="en-US" sz="2400"/>
        </a:p>
      </dgm:t>
    </dgm:pt>
    <dgm:pt modelId="{E8412117-A7F4-4CD7-ADC2-2A01F63D04ED}">
      <dgm:prSet custT="1"/>
      <dgm:spPr/>
      <dgm:t>
        <a:bodyPr/>
        <a:lstStyle/>
        <a:p>
          <a:r>
            <a:rPr lang="en-US" sz="2000" dirty="0"/>
            <a:t>Cost of capital</a:t>
          </a:r>
        </a:p>
      </dgm:t>
    </dgm:pt>
    <dgm:pt modelId="{59B82C9E-18A5-4BFF-BD33-1279492A7442}" type="parTrans" cxnId="{F2230B2B-B680-495E-AC5C-22B1627F8738}">
      <dgm:prSet custT="1"/>
      <dgm:spPr>
        <a:noFill/>
        <a:ln w="15875" cap="flat" cmpd="sng" algn="ctr">
          <a:solidFill>
            <a:scrgbClr r="0" g="0" b="0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gm:t>
    </dgm:pt>
    <dgm:pt modelId="{68B46A9C-A4D5-4FFC-ABA7-51AC88ACA00C}" type="sibTrans" cxnId="{F2230B2B-B680-495E-AC5C-22B1627F8738}">
      <dgm:prSet/>
      <dgm:spPr/>
      <dgm:t>
        <a:bodyPr/>
        <a:lstStyle/>
        <a:p>
          <a:endParaRPr lang="en-US"/>
        </a:p>
      </dgm:t>
    </dgm:pt>
    <dgm:pt modelId="{E3F1235D-5944-4105-8083-AEB5374886A2}" type="pres">
      <dgm:prSet presAssocID="{1B1BE5F5-D61D-4A56-9167-13C03F3D39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F946C3-2E43-4845-9255-B956F7C17F80}" type="pres">
      <dgm:prSet presAssocID="{0AE51454-8111-43BD-858C-193881EFBA94}" presName="root1" presStyleCnt="0"/>
      <dgm:spPr/>
    </dgm:pt>
    <dgm:pt modelId="{4D1E97A9-6966-429A-855F-AAF688E70B22}" type="pres">
      <dgm:prSet presAssocID="{0AE51454-8111-43BD-858C-193881EFBA94}" presName="LevelOneTextNode" presStyleLbl="node0" presStyleIdx="0" presStyleCnt="1" custScaleY="246340">
        <dgm:presLayoutVars>
          <dgm:chPref val="3"/>
        </dgm:presLayoutVars>
      </dgm:prSet>
      <dgm:spPr/>
    </dgm:pt>
    <dgm:pt modelId="{3071636B-5729-47FC-BED9-56C5E22F45D4}" type="pres">
      <dgm:prSet presAssocID="{0AE51454-8111-43BD-858C-193881EFBA94}" presName="level2hierChild" presStyleCnt="0"/>
      <dgm:spPr/>
    </dgm:pt>
    <dgm:pt modelId="{4E797C76-B22D-4D8A-8A5F-A5D9D0006A8C}" type="pres">
      <dgm:prSet presAssocID="{30DA0A28-9404-429C-96A0-065558D33B46}" presName="conn2-1" presStyleLbl="parChTrans1D2" presStyleIdx="0" presStyleCnt="4"/>
      <dgm:spPr/>
    </dgm:pt>
    <dgm:pt modelId="{8F287275-367F-458A-AC99-C3CD3966F437}" type="pres">
      <dgm:prSet presAssocID="{30DA0A28-9404-429C-96A0-065558D33B46}" presName="connTx" presStyleLbl="parChTrans1D2" presStyleIdx="0" presStyleCnt="4"/>
      <dgm:spPr/>
    </dgm:pt>
    <dgm:pt modelId="{5E9E9B89-CB62-48C4-9143-28D36204B0F1}" type="pres">
      <dgm:prSet presAssocID="{1587FC1B-7FE6-4324-8F37-5F405A333109}" presName="root2" presStyleCnt="0"/>
      <dgm:spPr/>
    </dgm:pt>
    <dgm:pt modelId="{2031D902-D0BD-4820-A29C-8884BD1A4987}" type="pres">
      <dgm:prSet presAssocID="{1587FC1B-7FE6-4324-8F37-5F405A333109}" presName="LevelTwoTextNode" presStyleLbl="node2" presStyleIdx="0" presStyleCnt="4" custLinFactNeighborX="-11003" custLinFactNeighborY="-3310">
        <dgm:presLayoutVars>
          <dgm:chPref val="3"/>
        </dgm:presLayoutVars>
      </dgm:prSet>
      <dgm:spPr/>
    </dgm:pt>
    <dgm:pt modelId="{B6C0F479-B0A5-4F10-ADEF-C2FD0CB12ACA}" type="pres">
      <dgm:prSet presAssocID="{1587FC1B-7FE6-4324-8F37-5F405A333109}" presName="level3hierChild" presStyleCnt="0"/>
      <dgm:spPr/>
    </dgm:pt>
    <dgm:pt modelId="{4A5B0F5A-6A45-4551-B6FF-758A72097C5F}" type="pres">
      <dgm:prSet presAssocID="{A5C035D3-C28E-4973-B548-7F9FAEDDA295}" presName="conn2-1" presStyleLbl="parChTrans1D2" presStyleIdx="1" presStyleCnt="4"/>
      <dgm:spPr/>
    </dgm:pt>
    <dgm:pt modelId="{A9CD64FE-E292-4605-BF17-50BF1E8FA72B}" type="pres">
      <dgm:prSet presAssocID="{A5C035D3-C28E-4973-B548-7F9FAEDDA295}" presName="connTx" presStyleLbl="parChTrans1D2" presStyleIdx="1" presStyleCnt="4"/>
      <dgm:spPr/>
    </dgm:pt>
    <dgm:pt modelId="{3F21CF50-1DDD-41C6-9DDA-09C6D747C4C3}" type="pres">
      <dgm:prSet presAssocID="{01BA1789-8D56-4E20-AD82-8C5B94B7B190}" presName="root2" presStyleCnt="0"/>
      <dgm:spPr/>
    </dgm:pt>
    <dgm:pt modelId="{524C7C57-CCA4-4D98-BD68-4DB2F855B6B2}" type="pres">
      <dgm:prSet presAssocID="{01BA1789-8D56-4E20-AD82-8C5B94B7B190}" presName="LevelTwoTextNode" presStyleLbl="node2" presStyleIdx="1" presStyleCnt="4" custLinFactNeighborX="-8452" custLinFactNeighborY="10735">
        <dgm:presLayoutVars>
          <dgm:chPref val="3"/>
        </dgm:presLayoutVars>
      </dgm:prSet>
      <dgm:spPr/>
    </dgm:pt>
    <dgm:pt modelId="{A8D7BEB7-D7D3-4BFB-A70D-368C46D99BE0}" type="pres">
      <dgm:prSet presAssocID="{01BA1789-8D56-4E20-AD82-8C5B94B7B190}" presName="level3hierChild" presStyleCnt="0"/>
      <dgm:spPr/>
    </dgm:pt>
    <dgm:pt modelId="{1C48A7DD-64C8-42D8-8E13-37712A386904}" type="pres">
      <dgm:prSet presAssocID="{4D55D292-8E16-48E7-8D32-8DEB7058E6D5}" presName="conn2-1" presStyleLbl="parChTrans1D2" presStyleIdx="2" presStyleCnt="4"/>
      <dgm:spPr/>
    </dgm:pt>
    <dgm:pt modelId="{99A16DA9-1DBD-4522-AE82-507A4748F1E6}" type="pres">
      <dgm:prSet presAssocID="{4D55D292-8E16-48E7-8D32-8DEB7058E6D5}" presName="connTx" presStyleLbl="parChTrans1D2" presStyleIdx="2" presStyleCnt="4"/>
      <dgm:spPr/>
    </dgm:pt>
    <dgm:pt modelId="{42A1C033-6756-47BC-B53A-742AC74DF2CB}" type="pres">
      <dgm:prSet presAssocID="{A2AFDD7C-AE47-4B2C-BF97-493E1805655B}" presName="root2" presStyleCnt="0"/>
      <dgm:spPr/>
    </dgm:pt>
    <dgm:pt modelId="{D4F40D61-DF22-491A-AA6B-E1068639ECBE}" type="pres">
      <dgm:prSet presAssocID="{A2AFDD7C-AE47-4B2C-BF97-493E1805655B}" presName="LevelTwoTextNode" presStyleLbl="node2" presStyleIdx="2" presStyleCnt="4" custScaleY="137314" custLinFactNeighborX="-8452" custLinFactNeighborY="638">
        <dgm:presLayoutVars>
          <dgm:chPref val="3"/>
        </dgm:presLayoutVars>
      </dgm:prSet>
      <dgm:spPr/>
    </dgm:pt>
    <dgm:pt modelId="{F05B3084-AB0D-4B2D-99AE-E4AB50D05955}" type="pres">
      <dgm:prSet presAssocID="{A2AFDD7C-AE47-4B2C-BF97-493E1805655B}" presName="level3hierChild" presStyleCnt="0"/>
      <dgm:spPr/>
    </dgm:pt>
    <dgm:pt modelId="{192252B1-98E2-4E4F-8D2F-42496930427D}" type="pres">
      <dgm:prSet presAssocID="{59B82C9E-18A5-4BFF-BD33-1279492A7442}" presName="conn2-1" presStyleLbl="parChTrans1D2" presStyleIdx="3" presStyleCnt="4"/>
      <dgm:spPr>
        <a:xfrm rot="3907178">
          <a:off x="1186428" y="2790410"/>
          <a:ext cx="1553030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1553030" y="17473"/>
              </a:lnTo>
            </a:path>
          </a:pathLst>
        </a:custGeom>
      </dgm:spPr>
    </dgm:pt>
    <dgm:pt modelId="{E5B9DA65-5DF3-4F69-AAF9-AFCEE797D00F}" type="pres">
      <dgm:prSet presAssocID="{59B82C9E-18A5-4BFF-BD33-1279492A7442}" presName="connTx" presStyleLbl="parChTrans1D2" presStyleIdx="3" presStyleCnt="4"/>
      <dgm:spPr/>
    </dgm:pt>
    <dgm:pt modelId="{C2D269A1-42D7-4841-9C60-7C13A6DF0DCD}" type="pres">
      <dgm:prSet presAssocID="{E8412117-A7F4-4CD7-ADC2-2A01F63D04ED}" presName="root2" presStyleCnt="0"/>
      <dgm:spPr/>
    </dgm:pt>
    <dgm:pt modelId="{A44B739F-A8EF-4246-8414-BB148A9DF69E}" type="pres">
      <dgm:prSet presAssocID="{E8412117-A7F4-4CD7-ADC2-2A01F63D04ED}" presName="LevelTwoTextNode" presStyleLbl="node2" presStyleIdx="3" presStyleCnt="4" custLinFactNeighborX="-8452" custLinFactNeighborY="-3745">
        <dgm:presLayoutVars>
          <dgm:chPref val="3"/>
        </dgm:presLayoutVars>
      </dgm:prSet>
      <dgm:spPr/>
    </dgm:pt>
    <dgm:pt modelId="{BF36E684-6FF4-4215-972E-D0589AE84559}" type="pres">
      <dgm:prSet presAssocID="{E8412117-A7F4-4CD7-ADC2-2A01F63D04ED}" presName="level3hierChild" presStyleCnt="0"/>
      <dgm:spPr/>
    </dgm:pt>
  </dgm:ptLst>
  <dgm:cxnLst>
    <dgm:cxn modelId="{E8335500-1E29-4150-96C6-26D42B580B7B}" type="presOf" srcId="{59B82C9E-18A5-4BFF-BD33-1279492A7442}" destId="{E5B9DA65-5DF3-4F69-AAF9-AFCEE797D00F}" srcOrd="1" destOrd="0" presId="urn:microsoft.com/office/officeart/2005/8/layout/hierarchy2"/>
    <dgm:cxn modelId="{F9E56A02-CA42-4B3A-91DC-58DF31215EAD}" type="presOf" srcId="{A5C035D3-C28E-4973-B548-7F9FAEDDA295}" destId="{4A5B0F5A-6A45-4551-B6FF-758A72097C5F}" srcOrd="0" destOrd="0" presId="urn:microsoft.com/office/officeart/2005/8/layout/hierarchy2"/>
    <dgm:cxn modelId="{44219009-5B4E-40BF-9C7D-F99768D75704}" type="presOf" srcId="{4D55D292-8E16-48E7-8D32-8DEB7058E6D5}" destId="{1C48A7DD-64C8-42D8-8E13-37712A386904}" srcOrd="0" destOrd="0" presId="urn:microsoft.com/office/officeart/2005/8/layout/hierarchy2"/>
    <dgm:cxn modelId="{E3A2DB13-AB51-43E9-9E9C-2AD44821A36A}" type="presOf" srcId="{0AE51454-8111-43BD-858C-193881EFBA94}" destId="{4D1E97A9-6966-429A-855F-AAF688E70B22}" srcOrd="0" destOrd="0" presId="urn:microsoft.com/office/officeart/2005/8/layout/hierarchy2"/>
    <dgm:cxn modelId="{A79BEC21-6BB5-48BF-96B9-F54A78E85CD2}" type="presOf" srcId="{E8412117-A7F4-4CD7-ADC2-2A01F63D04ED}" destId="{A44B739F-A8EF-4246-8414-BB148A9DF69E}" srcOrd="0" destOrd="0" presId="urn:microsoft.com/office/officeart/2005/8/layout/hierarchy2"/>
    <dgm:cxn modelId="{F2230B2B-B680-495E-AC5C-22B1627F8738}" srcId="{0AE51454-8111-43BD-858C-193881EFBA94}" destId="{E8412117-A7F4-4CD7-ADC2-2A01F63D04ED}" srcOrd="3" destOrd="0" parTransId="{59B82C9E-18A5-4BFF-BD33-1279492A7442}" sibTransId="{68B46A9C-A4D5-4FFC-ABA7-51AC88ACA00C}"/>
    <dgm:cxn modelId="{B38D1560-3D81-433B-8092-35D8BD274552}" type="presOf" srcId="{A5C035D3-C28E-4973-B548-7F9FAEDDA295}" destId="{A9CD64FE-E292-4605-BF17-50BF1E8FA72B}" srcOrd="1" destOrd="0" presId="urn:microsoft.com/office/officeart/2005/8/layout/hierarchy2"/>
    <dgm:cxn modelId="{52AACF60-AF2A-45D1-B361-F973598D46D0}" type="presOf" srcId="{30DA0A28-9404-429C-96A0-065558D33B46}" destId="{4E797C76-B22D-4D8A-8A5F-A5D9D0006A8C}" srcOrd="0" destOrd="0" presId="urn:microsoft.com/office/officeart/2005/8/layout/hierarchy2"/>
    <dgm:cxn modelId="{23A2F247-A0A6-4585-9CC3-3C490FCDB0A6}" srcId="{1B1BE5F5-D61D-4A56-9167-13C03F3D394D}" destId="{0AE51454-8111-43BD-858C-193881EFBA94}" srcOrd="0" destOrd="0" parTransId="{E94BF2A0-6711-4A62-9473-F536B22441BC}" sibTransId="{68C6A108-8416-4C01-A80F-93F0F09463E4}"/>
    <dgm:cxn modelId="{2FB77948-A9F4-413C-958D-6BFA0EBF8DF2}" srcId="{0AE51454-8111-43BD-858C-193881EFBA94}" destId="{A2AFDD7C-AE47-4B2C-BF97-493E1805655B}" srcOrd="2" destOrd="0" parTransId="{4D55D292-8E16-48E7-8D32-8DEB7058E6D5}" sibTransId="{870EA374-69D4-436B-A71C-8D64CF88B6C6}"/>
    <dgm:cxn modelId="{B5FA9254-E7E1-4706-9FCB-40592703B84C}" srcId="{0AE51454-8111-43BD-858C-193881EFBA94}" destId="{01BA1789-8D56-4E20-AD82-8C5B94B7B190}" srcOrd="1" destOrd="0" parTransId="{A5C035D3-C28E-4973-B548-7F9FAEDDA295}" sibTransId="{FCBF9E7B-553F-4E3D-A932-2A152233AF83}"/>
    <dgm:cxn modelId="{0D32AA88-0581-4218-8F87-FAF81AFAFEA4}" type="presOf" srcId="{01BA1789-8D56-4E20-AD82-8C5B94B7B190}" destId="{524C7C57-CCA4-4D98-BD68-4DB2F855B6B2}" srcOrd="0" destOrd="0" presId="urn:microsoft.com/office/officeart/2005/8/layout/hierarchy2"/>
    <dgm:cxn modelId="{84FCEC9F-2D7A-41FA-8081-67810F9D612E}" type="presOf" srcId="{1587FC1B-7FE6-4324-8F37-5F405A333109}" destId="{2031D902-D0BD-4820-A29C-8884BD1A4987}" srcOrd="0" destOrd="0" presId="urn:microsoft.com/office/officeart/2005/8/layout/hierarchy2"/>
    <dgm:cxn modelId="{B3B57EA1-C4A5-4CF2-913A-7DED681109A2}" type="presOf" srcId="{1B1BE5F5-D61D-4A56-9167-13C03F3D394D}" destId="{E3F1235D-5944-4105-8083-AEB5374886A2}" srcOrd="0" destOrd="0" presId="urn:microsoft.com/office/officeart/2005/8/layout/hierarchy2"/>
    <dgm:cxn modelId="{93393CA9-0910-4837-87BC-748A8F183394}" type="presOf" srcId="{4D55D292-8E16-48E7-8D32-8DEB7058E6D5}" destId="{99A16DA9-1DBD-4522-AE82-507A4748F1E6}" srcOrd="1" destOrd="0" presId="urn:microsoft.com/office/officeart/2005/8/layout/hierarchy2"/>
    <dgm:cxn modelId="{FD3252AB-13B9-4531-B611-DBF7E7F82E13}" type="presOf" srcId="{30DA0A28-9404-429C-96A0-065558D33B46}" destId="{8F287275-367F-458A-AC99-C3CD3966F437}" srcOrd="1" destOrd="0" presId="urn:microsoft.com/office/officeart/2005/8/layout/hierarchy2"/>
    <dgm:cxn modelId="{85319AD2-18D0-4857-B44F-D938DBB2F1AE}" srcId="{0AE51454-8111-43BD-858C-193881EFBA94}" destId="{1587FC1B-7FE6-4324-8F37-5F405A333109}" srcOrd="0" destOrd="0" parTransId="{30DA0A28-9404-429C-96A0-065558D33B46}" sibTransId="{FABD9343-BEA8-46F4-BF9A-5B16920D0535}"/>
    <dgm:cxn modelId="{193D45ED-E819-4643-98C9-B01C7A13A573}" type="presOf" srcId="{A2AFDD7C-AE47-4B2C-BF97-493E1805655B}" destId="{D4F40D61-DF22-491A-AA6B-E1068639ECBE}" srcOrd="0" destOrd="0" presId="urn:microsoft.com/office/officeart/2005/8/layout/hierarchy2"/>
    <dgm:cxn modelId="{4B75A3F0-9890-4694-A76E-6A3728F61E4C}" type="presOf" srcId="{59B82C9E-18A5-4BFF-BD33-1279492A7442}" destId="{192252B1-98E2-4E4F-8D2F-42496930427D}" srcOrd="0" destOrd="0" presId="urn:microsoft.com/office/officeart/2005/8/layout/hierarchy2"/>
    <dgm:cxn modelId="{57196338-D66C-4563-A3BE-B3B0B6112EFB}" type="presParOf" srcId="{E3F1235D-5944-4105-8083-AEB5374886A2}" destId="{7BF946C3-2E43-4845-9255-B956F7C17F80}" srcOrd="0" destOrd="0" presId="urn:microsoft.com/office/officeart/2005/8/layout/hierarchy2"/>
    <dgm:cxn modelId="{8E718495-F9EF-40BF-8762-77D12AD771C5}" type="presParOf" srcId="{7BF946C3-2E43-4845-9255-B956F7C17F80}" destId="{4D1E97A9-6966-429A-855F-AAF688E70B22}" srcOrd="0" destOrd="0" presId="urn:microsoft.com/office/officeart/2005/8/layout/hierarchy2"/>
    <dgm:cxn modelId="{E6A1F26A-C736-465A-AC56-3B9EFE10E80C}" type="presParOf" srcId="{7BF946C3-2E43-4845-9255-B956F7C17F80}" destId="{3071636B-5729-47FC-BED9-56C5E22F45D4}" srcOrd="1" destOrd="0" presId="urn:microsoft.com/office/officeart/2005/8/layout/hierarchy2"/>
    <dgm:cxn modelId="{A78F87C7-C49C-48B0-BA86-4ACB68DA9548}" type="presParOf" srcId="{3071636B-5729-47FC-BED9-56C5E22F45D4}" destId="{4E797C76-B22D-4D8A-8A5F-A5D9D0006A8C}" srcOrd="0" destOrd="0" presId="urn:microsoft.com/office/officeart/2005/8/layout/hierarchy2"/>
    <dgm:cxn modelId="{1D90B0F5-B319-447A-BC22-6B9D94519172}" type="presParOf" srcId="{4E797C76-B22D-4D8A-8A5F-A5D9D0006A8C}" destId="{8F287275-367F-458A-AC99-C3CD3966F437}" srcOrd="0" destOrd="0" presId="urn:microsoft.com/office/officeart/2005/8/layout/hierarchy2"/>
    <dgm:cxn modelId="{B1C31F0D-3770-4D31-B099-E2225F193D43}" type="presParOf" srcId="{3071636B-5729-47FC-BED9-56C5E22F45D4}" destId="{5E9E9B89-CB62-48C4-9143-28D36204B0F1}" srcOrd="1" destOrd="0" presId="urn:microsoft.com/office/officeart/2005/8/layout/hierarchy2"/>
    <dgm:cxn modelId="{EA095980-65C6-4DB1-ADF0-B07CFEF50A8E}" type="presParOf" srcId="{5E9E9B89-CB62-48C4-9143-28D36204B0F1}" destId="{2031D902-D0BD-4820-A29C-8884BD1A4987}" srcOrd="0" destOrd="0" presId="urn:microsoft.com/office/officeart/2005/8/layout/hierarchy2"/>
    <dgm:cxn modelId="{BE2C152A-E89D-4BA4-8164-497748F57711}" type="presParOf" srcId="{5E9E9B89-CB62-48C4-9143-28D36204B0F1}" destId="{B6C0F479-B0A5-4F10-ADEF-C2FD0CB12ACA}" srcOrd="1" destOrd="0" presId="urn:microsoft.com/office/officeart/2005/8/layout/hierarchy2"/>
    <dgm:cxn modelId="{103FEBA5-427F-4023-A367-DE14EDBE7095}" type="presParOf" srcId="{3071636B-5729-47FC-BED9-56C5E22F45D4}" destId="{4A5B0F5A-6A45-4551-B6FF-758A72097C5F}" srcOrd="2" destOrd="0" presId="urn:microsoft.com/office/officeart/2005/8/layout/hierarchy2"/>
    <dgm:cxn modelId="{48CFAD0B-51EF-45AD-9DB0-127722BA8676}" type="presParOf" srcId="{4A5B0F5A-6A45-4551-B6FF-758A72097C5F}" destId="{A9CD64FE-E292-4605-BF17-50BF1E8FA72B}" srcOrd="0" destOrd="0" presId="urn:microsoft.com/office/officeart/2005/8/layout/hierarchy2"/>
    <dgm:cxn modelId="{7A153AAE-7C04-4E3D-A394-8FBD589EA581}" type="presParOf" srcId="{3071636B-5729-47FC-BED9-56C5E22F45D4}" destId="{3F21CF50-1DDD-41C6-9DDA-09C6D747C4C3}" srcOrd="3" destOrd="0" presId="urn:microsoft.com/office/officeart/2005/8/layout/hierarchy2"/>
    <dgm:cxn modelId="{ECA1D024-4E59-4C5E-B211-36D6E5C64D3D}" type="presParOf" srcId="{3F21CF50-1DDD-41C6-9DDA-09C6D747C4C3}" destId="{524C7C57-CCA4-4D98-BD68-4DB2F855B6B2}" srcOrd="0" destOrd="0" presId="urn:microsoft.com/office/officeart/2005/8/layout/hierarchy2"/>
    <dgm:cxn modelId="{7E2A993C-4C57-4F18-A91E-D2B47FD2190D}" type="presParOf" srcId="{3F21CF50-1DDD-41C6-9DDA-09C6D747C4C3}" destId="{A8D7BEB7-D7D3-4BFB-A70D-368C46D99BE0}" srcOrd="1" destOrd="0" presId="urn:microsoft.com/office/officeart/2005/8/layout/hierarchy2"/>
    <dgm:cxn modelId="{01652D15-08F4-4280-B454-BC46C0E4BAAE}" type="presParOf" srcId="{3071636B-5729-47FC-BED9-56C5E22F45D4}" destId="{1C48A7DD-64C8-42D8-8E13-37712A386904}" srcOrd="4" destOrd="0" presId="urn:microsoft.com/office/officeart/2005/8/layout/hierarchy2"/>
    <dgm:cxn modelId="{DC0FBC19-2EB7-4822-A751-DEB81AA9C97F}" type="presParOf" srcId="{1C48A7DD-64C8-42D8-8E13-37712A386904}" destId="{99A16DA9-1DBD-4522-AE82-507A4748F1E6}" srcOrd="0" destOrd="0" presId="urn:microsoft.com/office/officeart/2005/8/layout/hierarchy2"/>
    <dgm:cxn modelId="{DFA7A569-36AE-4F1B-849C-9F08ADE9F540}" type="presParOf" srcId="{3071636B-5729-47FC-BED9-56C5E22F45D4}" destId="{42A1C033-6756-47BC-B53A-742AC74DF2CB}" srcOrd="5" destOrd="0" presId="urn:microsoft.com/office/officeart/2005/8/layout/hierarchy2"/>
    <dgm:cxn modelId="{4B8A73EE-0947-4D31-B035-D998718E73D9}" type="presParOf" srcId="{42A1C033-6756-47BC-B53A-742AC74DF2CB}" destId="{D4F40D61-DF22-491A-AA6B-E1068639ECBE}" srcOrd="0" destOrd="0" presId="urn:microsoft.com/office/officeart/2005/8/layout/hierarchy2"/>
    <dgm:cxn modelId="{F01ED3D6-2D27-4D66-B360-B0C43C09DE20}" type="presParOf" srcId="{42A1C033-6756-47BC-B53A-742AC74DF2CB}" destId="{F05B3084-AB0D-4B2D-99AE-E4AB50D05955}" srcOrd="1" destOrd="0" presId="urn:microsoft.com/office/officeart/2005/8/layout/hierarchy2"/>
    <dgm:cxn modelId="{55E70E2D-F849-4E13-92E7-6B44084C3A4C}" type="presParOf" srcId="{3071636B-5729-47FC-BED9-56C5E22F45D4}" destId="{192252B1-98E2-4E4F-8D2F-42496930427D}" srcOrd="6" destOrd="0" presId="urn:microsoft.com/office/officeart/2005/8/layout/hierarchy2"/>
    <dgm:cxn modelId="{40D37BD0-0DD1-4B5B-B235-F4722C463B93}" type="presParOf" srcId="{192252B1-98E2-4E4F-8D2F-42496930427D}" destId="{E5B9DA65-5DF3-4F69-AAF9-AFCEE797D00F}" srcOrd="0" destOrd="0" presId="urn:microsoft.com/office/officeart/2005/8/layout/hierarchy2"/>
    <dgm:cxn modelId="{264F9DDB-07AF-4834-B705-D1D4927409B2}" type="presParOf" srcId="{3071636B-5729-47FC-BED9-56C5E22F45D4}" destId="{C2D269A1-42D7-4841-9C60-7C13A6DF0DCD}" srcOrd="7" destOrd="0" presId="urn:microsoft.com/office/officeart/2005/8/layout/hierarchy2"/>
    <dgm:cxn modelId="{6640D3AF-ED44-40F8-8E1E-ED6F01F1CD5D}" type="presParOf" srcId="{C2D269A1-42D7-4841-9C60-7C13A6DF0DCD}" destId="{A44B739F-A8EF-4246-8414-BB148A9DF69E}" srcOrd="0" destOrd="0" presId="urn:microsoft.com/office/officeart/2005/8/layout/hierarchy2"/>
    <dgm:cxn modelId="{0FC0CFCF-6835-4B5C-AFB2-DF703441D856}" type="presParOf" srcId="{C2D269A1-42D7-4841-9C60-7C13A6DF0DCD}" destId="{BF36E684-6FF4-4215-972E-D0589AE8455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1BE5F5-D61D-4A56-9167-13C03F3D394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AE51454-8111-43BD-858C-193881EFBA9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b="1" dirty="0"/>
            <a:t>ICT investment (2.2% of GDP)</a:t>
          </a:r>
        </a:p>
      </dgm:t>
    </dgm:pt>
    <dgm:pt modelId="{E94BF2A0-6711-4A62-9473-F536B22441BC}" type="parTrans" cxnId="{23A2F247-A0A6-4585-9CC3-3C490FCDB0A6}">
      <dgm:prSet/>
      <dgm:spPr/>
      <dgm:t>
        <a:bodyPr/>
        <a:lstStyle/>
        <a:p>
          <a:endParaRPr lang="en-US" sz="2400"/>
        </a:p>
      </dgm:t>
    </dgm:pt>
    <dgm:pt modelId="{68C6A108-8416-4C01-A80F-93F0F09463E4}" type="sibTrans" cxnId="{23A2F247-A0A6-4585-9CC3-3C490FCDB0A6}">
      <dgm:prSet/>
      <dgm:spPr/>
      <dgm:t>
        <a:bodyPr/>
        <a:lstStyle/>
        <a:p>
          <a:endParaRPr lang="en-US" sz="2400"/>
        </a:p>
      </dgm:t>
    </dgm:pt>
    <dgm:pt modelId="{1587FC1B-7FE6-4324-8F37-5F405A333109}">
      <dgm:prSet phldrT="[Text]" custT="1"/>
      <dgm:spPr/>
      <dgm:t>
        <a:bodyPr/>
        <a:lstStyle/>
        <a:p>
          <a:r>
            <a:rPr lang="en-US" sz="2000" dirty="0"/>
            <a:t>Public investment</a:t>
          </a:r>
        </a:p>
      </dgm:t>
    </dgm:pt>
    <dgm:pt modelId="{30DA0A28-9404-429C-96A0-065558D33B46}" type="parTrans" cxnId="{85319AD2-18D0-4857-B44F-D938DBB2F1AE}">
      <dgm:prSet custT="1"/>
      <dgm:spPr>
        <a:ln w="15875"/>
      </dgm:spPr>
      <dgm:t>
        <a:bodyPr/>
        <a:lstStyle/>
        <a:p>
          <a:endParaRPr lang="en-US" sz="700"/>
        </a:p>
      </dgm:t>
    </dgm:pt>
    <dgm:pt modelId="{FABD9343-BEA8-46F4-BF9A-5B16920D0535}" type="sibTrans" cxnId="{85319AD2-18D0-4857-B44F-D938DBB2F1AE}">
      <dgm:prSet/>
      <dgm:spPr/>
      <dgm:t>
        <a:bodyPr/>
        <a:lstStyle/>
        <a:p>
          <a:endParaRPr lang="en-US" sz="2400"/>
        </a:p>
      </dgm:t>
    </dgm:pt>
    <dgm:pt modelId="{01BA1789-8D56-4E20-AD82-8C5B94B7B190}">
      <dgm:prSet phldrT="[Text]" custT="1"/>
      <dgm:spPr/>
      <dgm:t>
        <a:bodyPr/>
        <a:lstStyle/>
        <a:p>
          <a:r>
            <a:rPr lang="en-US" sz="2000" dirty="0"/>
            <a:t>Private investment</a:t>
          </a:r>
        </a:p>
      </dgm:t>
    </dgm:pt>
    <dgm:pt modelId="{A5C035D3-C28E-4973-B548-7F9FAEDDA295}" type="parTrans" cxnId="{B5FA9254-E7E1-4706-9FCB-40592703B84C}">
      <dgm:prSet custT="1"/>
      <dgm:spPr>
        <a:ln w="15875"/>
      </dgm:spPr>
      <dgm:t>
        <a:bodyPr/>
        <a:lstStyle/>
        <a:p>
          <a:endParaRPr lang="en-US" sz="700"/>
        </a:p>
      </dgm:t>
    </dgm:pt>
    <dgm:pt modelId="{FCBF9E7B-553F-4E3D-A932-2A152233AF83}" type="sibTrans" cxnId="{B5FA9254-E7E1-4706-9FCB-40592703B84C}">
      <dgm:prSet/>
      <dgm:spPr/>
      <dgm:t>
        <a:bodyPr/>
        <a:lstStyle/>
        <a:p>
          <a:endParaRPr lang="en-US" sz="2400"/>
        </a:p>
      </dgm:t>
    </dgm:pt>
    <dgm:pt modelId="{A2AFDD7C-AE47-4B2C-BF97-493E1805655B}">
      <dgm:prSet custT="1"/>
      <dgm:spPr/>
      <dgm:t>
        <a:bodyPr/>
        <a:lstStyle/>
        <a:p>
          <a:r>
            <a:rPr lang="en-US" sz="2000" dirty="0"/>
            <a:t>Trend productivity</a:t>
          </a:r>
        </a:p>
      </dgm:t>
    </dgm:pt>
    <dgm:pt modelId="{4D55D292-8E16-48E7-8D32-8DEB7058E6D5}" type="parTrans" cxnId="{2FB77948-A9F4-413C-958D-6BFA0EBF8DF2}">
      <dgm:prSet custT="1"/>
      <dgm:spPr>
        <a:ln w="15875"/>
      </dgm:spPr>
      <dgm:t>
        <a:bodyPr/>
        <a:lstStyle/>
        <a:p>
          <a:endParaRPr lang="en-US" sz="700"/>
        </a:p>
      </dgm:t>
    </dgm:pt>
    <dgm:pt modelId="{870EA374-69D4-436B-A71C-8D64CF88B6C6}" type="sibTrans" cxnId="{2FB77948-A9F4-413C-958D-6BFA0EBF8DF2}">
      <dgm:prSet/>
      <dgm:spPr/>
      <dgm:t>
        <a:bodyPr/>
        <a:lstStyle/>
        <a:p>
          <a:endParaRPr lang="en-US" sz="2400"/>
        </a:p>
      </dgm:t>
    </dgm:pt>
    <dgm:pt modelId="{AAC1C1D1-E2F6-4469-919E-DCCF10860E5F}">
      <dgm:prSet custT="1"/>
      <dgm:spPr/>
      <dgm:t>
        <a:bodyPr/>
        <a:lstStyle/>
        <a:p>
          <a:r>
            <a:rPr lang="en-US" sz="2000" dirty="0"/>
            <a:t>Financial inclusion</a:t>
          </a:r>
        </a:p>
      </dgm:t>
    </dgm:pt>
    <dgm:pt modelId="{37DBABE9-AD25-4290-ADD2-A68756CFDA09}" type="parTrans" cxnId="{1812EABC-306E-48AA-9173-3425473FB517}">
      <dgm:prSet custT="1"/>
      <dgm:spPr>
        <a:ln w="15875"/>
      </dgm:spPr>
      <dgm:t>
        <a:bodyPr/>
        <a:lstStyle/>
        <a:p>
          <a:endParaRPr lang="en-US" sz="700"/>
        </a:p>
      </dgm:t>
    </dgm:pt>
    <dgm:pt modelId="{BE2F9E0A-0C34-4058-9BFC-434F480113EA}" type="sibTrans" cxnId="{1812EABC-306E-48AA-9173-3425473FB517}">
      <dgm:prSet/>
      <dgm:spPr/>
      <dgm:t>
        <a:bodyPr/>
        <a:lstStyle/>
        <a:p>
          <a:endParaRPr lang="en-US" sz="2400"/>
        </a:p>
      </dgm:t>
    </dgm:pt>
    <dgm:pt modelId="{E3F1235D-5944-4105-8083-AEB5374886A2}" type="pres">
      <dgm:prSet presAssocID="{1B1BE5F5-D61D-4A56-9167-13C03F3D39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F946C3-2E43-4845-9255-B956F7C17F80}" type="pres">
      <dgm:prSet presAssocID="{0AE51454-8111-43BD-858C-193881EFBA94}" presName="root1" presStyleCnt="0"/>
      <dgm:spPr/>
    </dgm:pt>
    <dgm:pt modelId="{4D1E97A9-6966-429A-855F-AAF688E70B22}" type="pres">
      <dgm:prSet presAssocID="{0AE51454-8111-43BD-858C-193881EFBA94}" presName="LevelOneTextNode" presStyleLbl="node0" presStyleIdx="0" presStyleCnt="1" custLinFactNeighborX="5084" custLinFactNeighborY="787">
        <dgm:presLayoutVars>
          <dgm:chPref val="3"/>
        </dgm:presLayoutVars>
      </dgm:prSet>
      <dgm:spPr/>
    </dgm:pt>
    <dgm:pt modelId="{3071636B-5729-47FC-BED9-56C5E22F45D4}" type="pres">
      <dgm:prSet presAssocID="{0AE51454-8111-43BD-858C-193881EFBA94}" presName="level2hierChild" presStyleCnt="0"/>
      <dgm:spPr/>
    </dgm:pt>
    <dgm:pt modelId="{4E797C76-B22D-4D8A-8A5F-A5D9D0006A8C}" type="pres">
      <dgm:prSet presAssocID="{30DA0A28-9404-429C-96A0-065558D33B46}" presName="conn2-1" presStyleLbl="parChTrans1D2" presStyleIdx="0" presStyleCnt="4"/>
      <dgm:spPr/>
    </dgm:pt>
    <dgm:pt modelId="{8F287275-367F-458A-AC99-C3CD3966F437}" type="pres">
      <dgm:prSet presAssocID="{30DA0A28-9404-429C-96A0-065558D33B46}" presName="connTx" presStyleLbl="parChTrans1D2" presStyleIdx="0" presStyleCnt="4"/>
      <dgm:spPr/>
    </dgm:pt>
    <dgm:pt modelId="{5E9E9B89-CB62-48C4-9143-28D36204B0F1}" type="pres">
      <dgm:prSet presAssocID="{1587FC1B-7FE6-4324-8F37-5F405A333109}" presName="root2" presStyleCnt="0"/>
      <dgm:spPr/>
    </dgm:pt>
    <dgm:pt modelId="{2031D902-D0BD-4820-A29C-8884BD1A4987}" type="pres">
      <dgm:prSet presAssocID="{1587FC1B-7FE6-4324-8F37-5F405A333109}" presName="LevelTwoTextNode" presStyleLbl="node2" presStyleIdx="0" presStyleCnt="4" custScaleY="44007">
        <dgm:presLayoutVars>
          <dgm:chPref val="3"/>
        </dgm:presLayoutVars>
      </dgm:prSet>
      <dgm:spPr/>
    </dgm:pt>
    <dgm:pt modelId="{B6C0F479-B0A5-4F10-ADEF-C2FD0CB12ACA}" type="pres">
      <dgm:prSet presAssocID="{1587FC1B-7FE6-4324-8F37-5F405A333109}" presName="level3hierChild" presStyleCnt="0"/>
      <dgm:spPr/>
    </dgm:pt>
    <dgm:pt modelId="{4A5B0F5A-6A45-4551-B6FF-758A72097C5F}" type="pres">
      <dgm:prSet presAssocID="{A5C035D3-C28E-4973-B548-7F9FAEDDA295}" presName="conn2-1" presStyleLbl="parChTrans1D2" presStyleIdx="1" presStyleCnt="4"/>
      <dgm:spPr/>
    </dgm:pt>
    <dgm:pt modelId="{A9CD64FE-E292-4605-BF17-50BF1E8FA72B}" type="pres">
      <dgm:prSet presAssocID="{A5C035D3-C28E-4973-B548-7F9FAEDDA295}" presName="connTx" presStyleLbl="parChTrans1D2" presStyleIdx="1" presStyleCnt="4"/>
      <dgm:spPr/>
    </dgm:pt>
    <dgm:pt modelId="{3F21CF50-1DDD-41C6-9DDA-09C6D747C4C3}" type="pres">
      <dgm:prSet presAssocID="{01BA1789-8D56-4E20-AD82-8C5B94B7B190}" presName="root2" presStyleCnt="0"/>
      <dgm:spPr/>
    </dgm:pt>
    <dgm:pt modelId="{524C7C57-CCA4-4D98-BD68-4DB2F855B6B2}" type="pres">
      <dgm:prSet presAssocID="{01BA1789-8D56-4E20-AD82-8C5B94B7B190}" presName="LevelTwoTextNode" presStyleLbl="node2" presStyleIdx="1" presStyleCnt="4" custScaleX="98841" custScaleY="38072">
        <dgm:presLayoutVars>
          <dgm:chPref val="3"/>
        </dgm:presLayoutVars>
      </dgm:prSet>
      <dgm:spPr/>
    </dgm:pt>
    <dgm:pt modelId="{A8D7BEB7-D7D3-4BFB-A70D-368C46D99BE0}" type="pres">
      <dgm:prSet presAssocID="{01BA1789-8D56-4E20-AD82-8C5B94B7B190}" presName="level3hierChild" presStyleCnt="0"/>
      <dgm:spPr/>
    </dgm:pt>
    <dgm:pt modelId="{1C48A7DD-64C8-42D8-8E13-37712A386904}" type="pres">
      <dgm:prSet presAssocID="{4D55D292-8E16-48E7-8D32-8DEB7058E6D5}" presName="conn2-1" presStyleLbl="parChTrans1D2" presStyleIdx="2" presStyleCnt="4"/>
      <dgm:spPr/>
    </dgm:pt>
    <dgm:pt modelId="{99A16DA9-1DBD-4522-AE82-507A4748F1E6}" type="pres">
      <dgm:prSet presAssocID="{4D55D292-8E16-48E7-8D32-8DEB7058E6D5}" presName="connTx" presStyleLbl="parChTrans1D2" presStyleIdx="2" presStyleCnt="4"/>
      <dgm:spPr/>
    </dgm:pt>
    <dgm:pt modelId="{42A1C033-6756-47BC-B53A-742AC74DF2CB}" type="pres">
      <dgm:prSet presAssocID="{A2AFDD7C-AE47-4B2C-BF97-493E1805655B}" presName="root2" presStyleCnt="0"/>
      <dgm:spPr/>
    </dgm:pt>
    <dgm:pt modelId="{D4F40D61-DF22-491A-AA6B-E1068639ECBE}" type="pres">
      <dgm:prSet presAssocID="{A2AFDD7C-AE47-4B2C-BF97-493E1805655B}" presName="LevelTwoTextNode" presStyleLbl="node2" presStyleIdx="2" presStyleCnt="4" custScaleX="98841" custScaleY="38072">
        <dgm:presLayoutVars>
          <dgm:chPref val="3"/>
        </dgm:presLayoutVars>
      </dgm:prSet>
      <dgm:spPr/>
    </dgm:pt>
    <dgm:pt modelId="{F05B3084-AB0D-4B2D-99AE-E4AB50D05955}" type="pres">
      <dgm:prSet presAssocID="{A2AFDD7C-AE47-4B2C-BF97-493E1805655B}" presName="level3hierChild" presStyleCnt="0"/>
      <dgm:spPr/>
    </dgm:pt>
    <dgm:pt modelId="{52590904-070E-4D82-998E-9DF99A16E6AB}" type="pres">
      <dgm:prSet presAssocID="{37DBABE9-AD25-4290-ADD2-A68756CFDA09}" presName="conn2-1" presStyleLbl="parChTrans1D2" presStyleIdx="3" presStyleCnt="4"/>
      <dgm:spPr/>
    </dgm:pt>
    <dgm:pt modelId="{669FEEB9-3441-40B3-9DBC-62BD0258F851}" type="pres">
      <dgm:prSet presAssocID="{37DBABE9-AD25-4290-ADD2-A68756CFDA09}" presName="connTx" presStyleLbl="parChTrans1D2" presStyleIdx="3" presStyleCnt="4"/>
      <dgm:spPr/>
    </dgm:pt>
    <dgm:pt modelId="{695903D4-DA71-4682-A2C3-2E3A96C0943B}" type="pres">
      <dgm:prSet presAssocID="{AAC1C1D1-E2F6-4469-919E-DCCF10860E5F}" presName="root2" presStyleCnt="0"/>
      <dgm:spPr/>
    </dgm:pt>
    <dgm:pt modelId="{56371325-D739-4253-B063-65281182F80D}" type="pres">
      <dgm:prSet presAssocID="{AAC1C1D1-E2F6-4469-919E-DCCF10860E5F}" presName="LevelTwoTextNode" presStyleLbl="node2" presStyleIdx="3" presStyleCnt="4" custScaleX="98841" custScaleY="38072">
        <dgm:presLayoutVars>
          <dgm:chPref val="3"/>
        </dgm:presLayoutVars>
      </dgm:prSet>
      <dgm:spPr/>
    </dgm:pt>
    <dgm:pt modelId="{AC8C3655-8825-4A15-B869-6E1FD310DD92}" type="pres">
      <dgm:prSet presAssocID="{AAC1C1D1-E2F6-4469-919E-DCCF10860E5F}" presName="level3hierChild" presStyleCnt="0"/>
      <dgm:spPr/>
    </dgm:pt>
  </dgm:ptLst>
  <dgm:cxnLst>
    <dgm:cxn modelId="{F9E56A02-CA42-4B3A-91DC-58DF31215EAD}" type="presOf" srcId="{A5C035D3-C28E-4973-B548-7F9FAEDDA295}" destId="{4A5B0F5A-6A45-4551-B6FF-758A72097C5F}" srcOrd="0" destOrd="0" presId="urn:microsoft.com/office/officeart/2005/8/layout/hierarchy2"/>
    <dgm:cxn modelId="{44219009-5B4E-40BF-9C7D-F99768D75704}" type="presOf" srcId="{4D55D292-8E16-48E7-8D32-8DEB7058E6D5}" destId="{1C48A7DD-64C8-42D8-8E13-37712A386904}" srcOrd="0" destOrd="0" presId="urn:microsoft.com/office/officeart/2005/8/layout/hierarchy2"/>
    <dgm:cxn modelId="{E3A2DB13-AB51-43E9-9E9C-2AD44821A36A}" type="presOf" srcId="{0AE51454-8111-43BD-858C-193881EFBA94}" destId="{4D1E97A9-6966-429A-855F-AAF688E70B22}" srcOrd="0" destOrd="0" presId="urn:microsoft.com/office/officeart/2005/8/layout/hierarchy2"/>
    <dgm:cxn modelId="{AAE1FE31-117D-4A62-B7D2-3498447FC66C}" type="presOf" srcId="{AAC1C1D1-E2F6-4469-919E-DCCF10860E5F}" destId="{56371325-D739-4253-B063-65281182F80D}" srcOrd="0" destOrd="0" presId="urn:microsoft.com/office/officeart/2005/8/layout/hierarchy2"/>
    <dgm:cxn modelId="{B38D1560-3D81-433B-8092-35D8BD274552}" type="presOf" srcId="{A5C035D3-C28E-4973-B548-7F9FAEDDA295}" destId="{A9CD64FE-E292-4605-BF17-50BF1E8FA72B}" srcOrd="1" destOrd="0" presId="urn:microsoft.com/office/officeart/2005/8/layout/hierarchy2"/>
    <dgm:cxn modelId="{52AACF60-AF2A-45D1-B361-F973598D46D0}" type="presOf" srcId="{30DA0A28-9404-429C-96A0-065558D33B46}" destId="{4E797C76-B22D-4D8A-8A5F-A5D9D0006A8C}" srcOrd="0" destOrd="0" presId="urn:microsoft.com/office/officeart/2005/8/layout/hierarchy2"/>
    <dgm:cxn modelId="{23A2F247-A0A6-4585-9CC3-3C490FCDB0A6}" srcId="{1B1BE5F5-D61D-4A56-9167-13C03F3D394D}" destId="{0AE51454-8111-43BD-858C-193881EFBA94}" srcOrd="0" destOrd="0" parTransId="{E94BF2A0-6711-4A62-9473-F536B22441BC}" sibTransId="{68C6A108-8416-4C01-A80F-93F0F09463E4}"/>
    <dgm:cxn modelId="{2FB77948-A9F4-413C-958D-6BFA0EBF8DF2}" srcId="{0AE51454-8111-43BD-858C-193881EFBA94}" destId="{A2AFDD7C-AE47-4B2C-BF97-493E1805655B}" srcOrd="2" destOrd="0" parTransId="{4D55D292-8E16-48E7-8D32-8DEB7058E6D5}" sibTransId="{870EA374-69D4-436B-A71C-8D64CF88B6C6}"/>
    <dgm:cxn modelId="{F52B184B-CA24-4DFF-AE60-9C8587F07074}" type="presOf" srcId="{37DBABE9-AD25-4290-ADD2-A68756CFDA09}" destId="{52590904-070E-4D82-998E-9DF99A16E6AB}" srcOrd="0" destOrd="0" presId="urn:microsoft.com/office/officeart/2005/8/layout/hierarchy2"/>
    <dgm:cxn modelId="{B5FA9254-E7E1-4706-9FCB-40592703B84C}" srcId="{0AE51454-8111-43BD-858C-193881EFBA94}" destId="{01BA1789-8D56-4E20-AD82-8C5B94B7B190}" srcOrd="1" destOrd="0" parTransId="{A5C035D3-C28E-4973-B548-7F9FAEDDA295}" sibTransId="{FCBF9E7B-553F-4E3D-A932-2A152233AF83}"/>
    <dgm:cxn modelId="{0D32AA88-0581-4218-8F87-FAF81AFAFEA4}" type="presOf" srcId="{01BA1789-8D56-4E20-AD82-8C5B94B7B190}" destId="{524C7C57-CCA4-4D98-BD68-4DB2F855B6B2}" srcOrd="0" destOrd="0" presId="urn:microsoft.com/office/officeart/2005/8/layout/hierarchy2"/>
    <dgm:cxn modelId="{84FCEC9F-2D7A-41FA-8081-67810F9D612E}" type="presOf" srcId="{1587FC1B-7FE6-4324-8F37-5F405A333109}" destId="{2031D902-D0BD-4820-A29C-8884BD1A4987}" srcOrd="0" destOrd="0" presId="urn:microsoft.com/office/officeart/2005/8/layout/hierarchy2"/>
    <dgm:cxn modelId="{B3B57EA1-C4A5-4CF2-913A-7DED681109A2}" type="presOf" srcId="{1B1BE5F5-D61D-4A56-9167-13C03F3D394D}" destId="{E3F1235D-5944-4105-8083-AEB5374886A2}" srcOrd="0" destOrd="0" presId="urn:microsoft.com/office/officeart/2005/8/layout/hierarchy2"/>
    <dgm:cxn modelId="{864716A6-99B7-421D-BBE6-6273FD68C288}" type="presOf" srcId="{37DBABE9-AD25-4290-ADD2-A68756CFDA09}" destId="{669FEEB9-3441-40B3-9DBC-62BD0258F851}" srcOrd="1" destOrd="0" presId="urn:microsoft.com/office/officeart/2005/8/layout/hierarchy2"/>
    <dgm:cxn modelId="{93393CA9-0910-4837-87BC-748A8F183394}" type="presOf" srcId="{4D55D292-8E16-48E7-8D32-8DEB7058E6D5}" destId="{99A16DA9-1DBD-4522-AE82-507A4748F1E6}" srcOrd="1" destOrd="0" presId="urn:microsoft.com/office/officeart/2005/8/layout/hierarchy2"/>
    <dgm:cxn modelId="{FD3252AB-13B9-4531-B611-DBF7E7F82E13}" type="presOf" srcId="{30DA0A28-9404-429C-96A0-065558D33B46}" destId="{8F287275-367F-458A-AC99-C3CD3966F437}" srcOrd="1" destOrd="0" presId="urn:microsoft.com/office/officeart/2005/8/layout/hierarchy2"/>
    <dgm:cxn modelId="{1812EABC-306E-48AA-9173-3425473FB517}" srcId="{0AE51454-8111-43BD-858C-193881EFBA94}" destId="{AAC1C1D1-E2F6-4469-919E-DCCF10860E5F}" srcOrd="3" destOrd="0" parTransId="{37DBABE9-AD25-4290-ADD2-A68756CFDA09}" sibTransId="{BE2F9E0A-0C34-4058-9BFC-434F480113EA}"/>
    <dgm:cxn modelId="{85319AD2-18D0-4857-B44F-D938DBB2F1AE}" srcId="{0AE51454-8111-43BD-858C-193881EFBA94}" destId="{1587FC1B-7FE6-4324-8F37-5F405A333109}" srcOrd="0" destOrd="0" parTransId="{30DA0A28-9404-429C-96A0-065558D33B46}" sibTransId="{FABD9343-BEA8-46F4-BF9A-5B16920D0535}"/>
    <dgm:cxn modelId="{193D45ED-E819-4643-98C9-B01C7A13A573}" type="presOf" srcId="{A2AFDD7C-AE47-4B2C-BF97-493E1805655B}" destId="{D4F40D61-DF22-491A-AA6B-E1068639ECBE}" srcOrd="0" destOrd="0" presId="urn:microsoft.com/office/officeart/2005/8/layout/hierarchy2"/>
    <dgm:cxn modelId="{57196338-D66C-4563-A3BE-B3B0B6112EFB}" type="presParOf" srcId="{E3F1235D-5944-4105-8083-AEB5374886A2}" destId="{7BF946C3-2E43-4845-9255-B956F7C17F80}" srcOrd="0" destOrd="0" presId="urn:microsoft.com/office/officeart/2005/8/layout/hierarchy2"/>
    <dgm:cxn modelId="{8E718495-F9EF-40BF-8762-77D12AD771C5}" type="presParOf" srcId="{7BF946C3-2E43-4845-9255-B956F7C17F80}" destId="{4D1E97A9-6966-429A-855F-AAF688E70B22}" srcOrd="0" destOrd="0" presId="urn:microsoft.com/office/officeart/2005/8/layout/hierarchy2"/>
    <dgm:cxn modelId="{E6A1F26A-C736-465A-AC56-3B9EFE10E80C}" type="presParOf" srcId="{7BF946C3-2E43-4845-9255-B956F7C17F80}" destId="{3071636B-5729-47FC-BED9-56C5E22F45D4}" srcOrd="1" destOrd="0" presId="urn:microsoft.com/office/officeart/2005/8/layout/hierarchy2"/>
    <dgm:cxn modelId="{A78F87C7-C49C-48B0-BA86-4ACB68DA9548}" type="presParOf" srcId="{3071636B-5729-47FC-BED9-56C5E22F45D4}" destId="{4E797C76-B22D-4D8A-8A5F-A5D9D0006A8C}" srcOrd="0" destOrd="0" presId="urn:microsoft.com/office/officeart/2005/8/layout/hierarchy2"/>
    <dgm:cxn modelId="{1D90B0F5-B319-447A-BC22-6B9D94519172}" type="presParOf" srcId="{4E797C76-B22D-4D8A-8A5F-A5D9D0006A8C}" destId="{8F287275-367F-458A-AC99-C3CD3966F437}" srcOrd="0" destOrd="0" presId="urn:microsoft.com/office/officeart/2005/8/layout/hierarchy2"/>
    <dgm:cxn modelId="{B1C31F0D-3770-4D31-B099-E2225F193D43}" type="presParOf" srcId="{3071636B-5729-47FC-BED9-56C5E22F45D4}" destId="{5E9E9B89-CB62-48C4-9143-28D36204B0F1}" srcOrd="1" destOrd="0" presId="urn:microsoft.com/office/officeart/2005/8/layout/hierarchy2"/>
    <dgm:cxn modelId="{EA095980-65C6-4DB1-ADF0-B07CFEF50A8E}" type="presParOf" srcId="{5E9E9B89-CB62-48C4-9143-28D36204B0F1}" destId="{2031D902-D0BD-4820-A29C-8884BD1A4987}" srcOrd="0" destOrd="0" presId="urn:microsoft.com/office/officeart/2005/8/layout/hierarchy2"/>
    <dgm:cxn modelId="{BE2C152A-E89D-4BA4-8164-497748F57711}" type="presParOf" srcId="{5E9E9B89-CB62-48C4-9143-28D36204B0F1}" destId="{B6C0F479-B0A5-4F10-ADEF-C2FD0CB12ACA}" srcOrd="1" destOrd="0" presId="urn:microsoft.com/office/officeart/2005/8/layout/hierarchy2"/>
    <dgm:cxn modelId="{103FEBA5-427F-4023-A367-DE14EDBE7095}" type="presParOf" srcId="{3071636B-5729-47FC-BED9-56C5E22F45D4}" destId="{4A5B0F5A-6A45-4551-B6FF-758A72097C5F}" srcOrd="2" destOrd="0" presId="urn:microsoft.com/office/officeart/2005/8/layout/hierarchy2"/>
    <dgm:cxn modelId="{48CFAD0B-51EF-45AD-9DB0-127722BA8676}" type="presParOf" srcId="{4A5B0F5A-6A45-4551-B6FF-758A72097C5F}" destId="{A9CD64FE-E292-4605-BF17-50BF1E8FA72B}" srcOrd="0" destOrd="0" presId="urn:microsoft.com/office/officeart/2005/8/layout/hierarchy2"/>
    <dgm:cxn modelId="{7A153AAE-7C04-4E3D-A394-8FBD589EA581}" type="presParOf" srcId="{3071636B-5729-47FC-BED9-56C5E22F45D4}" destId="{3F21CF50-1DDD-41C6-9DDA-09C6D747C4C3}" srcOrd="3" destOrd="0" presId="urn:microsoft.com/office/officeart/2005/8/layout/hierarchy2"/>
    <dgm:cxn modelId="{ECA1D024-4E59-4C5E-B211-36D6E5C64D3D}" type="presParOf" srcId="{3F21CF50-1DDD-41C6-9DDA-09C6D747C4C3}" destId="{524C7C57-CCA4-4D98-BD68-4DB2F855B6B2}" srcOrd="0" destOrd="0" presId="urn:microsoft.com/office/officeart/2005/8/layout/hierarchy2"/>
    <dgm:cxn modelId="{7E2A993C-4C57-4F18-A91E-D2B47FD2190D}" type="presParOf" srcId="{3F21CF50-1DDD-41C6-9DDA-09C6D747C4C3}" destId="{A8D7BEB7-D7D3-4BFB-A70D-368C46D99BE0}" srcOrd="1" destOrd="0" presId="urn:microsoft.com/office/officeart/2005/8/layout/hierarchy2"/>
    <dgm:cxn modelId="{01652D15-08F4-4280-B454-BC46C0E4BAAE}" type="presParOf" srcId="{3071636B-5729-47FC-BED9-56C5E22F45D4}" destId="{1C48A7DD-64C8-42D8-8E13-37712A386904}" srcOrd="4" destOrd="0" presId="urn:microsoft.com/office/officeart/2005/8/layout/hierarchy2"/>
    <dgm:cxn modelId="{DC0FBC19-2EB7-4822-A751-DEB81AA9C97F}" type="presParOf" srcId="{1C48A7DD-64C8-42D8-8E13-37712A386904}" destId="{99A16DA9-1DBD-4522-AE82-507A4748F1E6}" srcOrd="0" destOrd="0" presId="urn:microsoft.com/office/officeart/2005/8/layout/hierarchy2"/>
    <dgm:cxn modelId="{DFA7A569-36AE-4F1B-849C-9F08ADE9F540}" type="presParOf" srcId="{3071636B-5729-47FC-BED9-56C5E22F45D4}" destId="{42A1C033-6756-47BC-B53A-742AC74DF2CB}" srcOrd="5" destOrd="0" presId="urn:microsoft.com/office/officeart/2005/8/layout/hierarchy2"/>
    <dgm:cxn modelId="{4B8A73EE-0947-4D31-B035-D998718E73D9}" type="presParOf" srcId="{42A1C033-6756-47BC-B53A-742AC74DF2CB}" destId="{D4F40D61-DF22-491A-AA6B-E1068639ECBE}" srcOrd="0" destOrd="0" presId="urn:microsoft.com/office/officeart/2005/8/layout/hierarchy2"/>
    <dgm:cxn modelId="{F01ED3D6-2D27-4D66-B360-B0C43C09DE20}" type="presParOf" srcId="{42A1C033-6756-47BC-B53A-742AC74DF2CB}" destId="{F05B3084-AB0D-4B2D-99AE-E4AB50D05955}" srcOrd="1" destOrd="0" presId="urn:microsoft.com/office/officeart/2005/8/layout/hierarchy2"/>
    <dgm:cxn modelId="{7477DD27-6DD9-465B-8E8D-17F7BFE53739}" type="presParOf" srcId="{3071636B-5729-47FC-BED9-56C5E22F45D4}" destId="{52590904-070E-4D82-998E-9DF99A16E6AB}" srcOrd="6" destOrd="0" presId="urn:microsoft.com/office/officeart/2005/8/layout/hierarchy2"/>
    <dgm:cxn modelId="{2C3B17FA-356B-4984-888D-9E0AB05869E0}" type="presParOf" srcId="{52590904-070E-4D82-998E-9DF99A16E6AB}" destId="{669FEEB9-3441-40B3-9DBC-62BD0258F851}" srcOrd="0" destOrd="0" presId="urn:microsoft.com/office/officeart/2005/8/layout/hierarchy2"/>
    <dgm:cxn modelId="{4D99EBB2-C7D4-4F8C-9458-0C5F1314E6E8}" type="presParOf" srcId="{3071636B-5729-47FC-BED9-56C5E22F45D4}" destId="{695903D4-DA71-4682-A2C3-2E3A96C0943B}" srcOrd="7" destOrd="0" presId="urn:microsoft.com/office/officeart/2005/8/layout/hierarchy2"/>
    <dgm:cxn modelId="{C75CB78D-B16A-4B35-8B4A-3FE5E7547D32}" type="presParOf" srcId="{695903D4-DA71-4682-A2C3-2E3A96C0943B}" destId="{56371325-D739-4253-B063-65281182F80D}" srcOrd="0" destOrd="0" presId="urn:microsoft.com/office/officeart/2005/8/layout/hierarchy2"/>
    <dgm:cxn modelId="{9A09E6FD-CDA2-45B9-ABB1-E1C05B1E1111}" type="presParOf" srcId="{695903D4-DA71-4682-A2C3-2E3A96C0943B}" destId="{AC8C3655-8825-4A15-B869-6E1FD310DD92}" srcOrd="1" destOrd="0" presId="urn:microsoft.com/office/officeart/2005/8/layout/hierarchy2"/>
  </dgm:cxnLst>
  <dgm:bg/>
  <dgm:whole>
    <a:ln w="28575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3CF83-B499-47C4-9FA4-BB2AC98F1281}">
      <dsp:nvSpPr>
        <dsp:cNvPr id="0" name=""/>
        <dsp:cNvSpPr/>
      </dsp:nvSpPr>
      <dsp:spPr>
        <a:xfrm>
          <a:off x="1021619" y="-92708"/>
          <a:ext cx="4505951" cy="4505951"/>
        </a:xfrm>
        <a:prstGeom prst="circularArrow">
          <a:avLst>
            <a:gd name="adj1" fmla="val 4668"/>
            <a:gd name="adj2" fmla="val 272909"/>
            <a:gd name="adj3" fmla="val 12969890"/>
            <a:gd name="adj4" fmla="val 17937122"/>
            <a:gd name="adj5" fmla="val 484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A77C3-254D-40DA-9625-0D75CCEDDCB0}">
      <dsp:nvSpPr>
        <dsp:cNvPr id="0" name=""/>
        <dsp:cNvSpPr/>
      </dsp:nvSpPr>
      <dsp:spPr>
        <a:xfrm>
          <a:off x="1827569" y="786"/>
          <a:ext cx="2894051" cy="14470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Deficit deteriorates</a:t>
          </a:r>
          <a:endParaRPr lang="en-GB" sz="3300" kern="1200" dirty="0"/>
        </a:p>
      </dsp:txBody>
      <dsp:txXfrm>
        <a:off x="1898207" y="71424"/>
        <a:ext cx="2752775" cy="1305749"/>
      </dsp:txXfrm>
    </dsp:sp>
    <dsp:sp modelId="{4EF8BD7F-1BEB-49B0-9567-AD030693AD0C}">
      <dsp:nvSpPr>
        <dsp:cNvPr id="0" name=""/>
        <dsp:cNvSpPr/>
      </dsp:nvSpPr>
      <dsp:spPr>
        <a:xfrm>
          <a:off x="3445505" y="1618722"/>
          <a:ext cx="2894051" cy="14470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Debt rises</a:t>
          </a:r>
          <a:endParaRPr lang="en-GB" sz="3300" kern="1200" dirty="0"/>
        </a:p>
      </dsp:txBody>
      <dsp:txXfrm>
        <a:off x="3516143" y="1689360"/>
        <a:ext cx="2752775" cy="1305749"/>
      </dsp:txXfrm>
    </dsp:sp>
    <dsp:sp modelId="{369ABA10-D462-4074-A7D2-11322B09DB9A}">
      <dsp:nvSpPr>
        <dsp:cNvPr id="0" name=""/>
        <dsp:cNvSpPr/>
      </dsp:nvSpPr>
      <dsp:spPr>
        <a:xfrm>
          <a:off x="1827569" y="3236658"/>
          <a:ext cx="2894051" cy="14470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Risk premium rises</a:t>
          </a:r>
          <a:endParaRPr lang="en-GB" sz="3300" kern="1200" dirty="0"/>
        </a:p>
      </dsp:txBody>
      <dsp:txXfrm>
        <a:off x="1898207" y="3307296"/>
        <a:ext cx="2752775" cy="1305749"/>
      </dsp:txXfrm>
    </dsp:sp>
    <dsp:sp modelId="{5FF48964-8FDE-4523-87FA-DA8B75B3328B}">
      <dsp:nvSpPr>
        <dsp:cNvPr id="0" name=""/>
        <dsp:cNvSpPr/>
      </dsp:nvSpPr>
      <dsp:spPr>
        <a:xfrm>
          <a:off x="209633" y="1618722"/>
          <a:ext cx="2894051" cy="14470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Debt servicing costs rise</a:t>
          </a:r>
          <a:endParaRPr lang="en-GB" sz="3300" kern="1200" dirty="0"/>
        </a:p>
      </dsp:txBody>
      <dsp:txXfrm>
        <a:off x="280271" y="1689360"/>
        <a:ext cx="2752775" cy="1305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E97A9-6966-429A-855F-AAF688E70B22}">
      <dsp:nvSpPr>
        <dsp:cNvPr id="0" name=""/>
        <dsp:cNvSpPr/>
      </dsp:nvSpPr>
      <dsp:spPr>
        <a:xfrm>
          <a:off x="2746" y="1413497"/>
          <a:ext cx="1633497" cy="1379880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Spending on health (5.4% of GDP)</a:t>
          </a:r>
        </a:p>
      </dsp:txBody>
      <dsp:txXfrm>
        <a:off x="43161" y="1453912"/>
        <a:ext cx="1552667" cy="1299050"/>
      </dsp:txXfrm>
    </dsp:sp>
    <dsp:sp modelId="{4E797C76-B22D-4D8A-8A5F-A5D9D0006A8C}">
      <dsp:nvSpPr>
        <dsp:cNvPr id="0" name=""/>
        <dsp:cNvSpPr/>
      </dsp:nvSpPr>
      <dsp:spPr>
        <a:xfrm rot="17692822">
          <a:off x="1186428" y="1381518"/>
          <a:ext cx="1553030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1553030" y="17473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924117" y="1360166"/>
        <a:ext cx="77651" cy="77651"/>
      </dsp:txXfrm>
    </dsp:sp>
    <dsp:sp modelId="{2031D902-D0BD-4820-A29C-8884BD1A4987}">
      <dsp:nvSpPr>
        <dsp:cNvPr id="0" name=""/>
        <dsp:cNvSpPr/>
      </dsp:nvSpPr>
      <dsp:spPr>
        <a:xfrm>
          <a:off x="2289642" y="286171"/>
          <a:ext cx="1633497" cy="8167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Fiscal balance</a:t>
          </a:r>
        </a:p>
      </dsp:txBody>
      <dsp:txXfrm>
        <a:off x="2313564" y="310093"/>
        <a:ext cx="1585653" cy="768904"/>
      </dsp:txXfrm>
    </dsp:sp>
    <dsp:sp modelId="{4A5B0F5A-6A45-4551-B6FF-758A72097C5F}">
      <dsp:nvSpPr>
        <dsp:cNvPr id="0" name=""/>
        <dsp:cNvSpPr/>
      </dsp:nvSpPr>
      <dsp:spPr>
        <a:xfrm rot="19457599">
          <a:off x="1560611" y="1851149"/>
          <a:ext cx="804663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804663" y="17473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942826" y="1848505"/>
        <a:ext cx="40233" cy="40233"/>
      </dsp:txXfrm>
    </dsp:sp>
    <dsp:sp modelId="{524C7C57-CCA4-4D98-BD68-4DB2F855B6B2}">
      <dsp:nvSpPr>
        <dsp:cNvPr id="0" name=""/>
        <dsp:cNvSpPr/>
      </dsp:nvSpPr>
      <dsp:spPr>
        <a:xfrm>
          <a:off x="2289642" y="1225432"/>
          <a:ext cx="1633497" cy="8167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Public consumption</a:t>
          </a:r>
        </a:p>
      </dsp:txBody>
      <dsp:txXfrm>
        <a:off x="2313564" y="1249354"/>
        <a:ext cx="1585653" cy="768904"/>
      </dsp:txXfrm>
    </dsp:sp>
    <dsp:sp modelId="{1C48A7DD-64C8-42D8-8E13-37712A386904}">
      <dsp:nvSpPr>
        <dsp:cNvPr id="0" name=""/>
        <dsp:cNvSpPr/>
      </dsp:nvSpPr>
      <dsp:spPr>
        <a:xfrm rot="2142401">
          <a:off x="1560611" y="2320779"/>
          <a:ext cx="804663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804663" y="17473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942826" y="2318136"/>
        <a:ext cx="40233" cy="40233"/>
      </dsp:txXfrm>
    </dsp:sp>
    <dsp:sp modelId="{D4F40D61-DF22-491A-AA6B-E1068639ECBE}">
      <dsp:nvSpPr>
        <dsp:cNvPr id="0" name=""/>
        <dsp:cNvSpPr/>
      </dsp:nvSpPr>
      <dsp:spPr>
        <a:xfrm>
          <a:off x="2289642" y="2164693"/>
          <a:ext cx="1633497" cy="8167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Public/Private investment</a:t>
          </a:r>
        </a:p>
      </dsp:txBody>
      <dsp:txXfrm>
        <a:off x="2313564" y="2188615"/>
        <a:ext cx="1585653" cy="768904"/>
      </dsp:txXfrm>
    </dsp:sp>
    <dsp:sp modelId="{52590904-070E-4D82-998E-9DF99A16E6AB}">
      <dsp:nvSpPr>
        <dsp:cNvPr id="0" name=""/>
        <dsp:cNvSpPr/>
      </dsp:nvSpPr>
      <dsp:spPr>
        <a:xfrm rot="3907178">
          <a:off x="1186428" y="2790410"/>
          <a:ext cx="1553030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1553030" y="17473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924117" y="2769057"/>
        <a:ext cx="77651" cy="77651"/>
      </dsp:txXfrm>
    </dsp:sp>
    <dsp:sp modelId="{56371325-D739-4253-B063-65281182F80D}">
      <dsp:nvSpPr>
        <dsp:cNvPr id="0" name=""/>
        <dsp:cNvSpPr/>
      </dsp:nvSpPr>
      <dsp:spPr>
        <a:xfrm>
          <a:off x="2289642" y="3103954"/>
          <a:ext cx="1633497" cy="8167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Trend productivity</a:t>
          </a:r>
        </a:p>
      </dsp:txBody>
      <dsp:txXfrm>
        <a:off x="2313564" y="3127876"/>
        <a:ext cx="1585653" cy="768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E97A9-6966-429A-855F-AAF688E70B22}">
      <dsp:nvSpPr>
        <dsp:cNvPr id="0" name=""/>
        <dsp:cNvSpPr/>
      </dsp:nvSpPr>
      <dsp:spPr>
        <a:xfrm>
          <a:off x="2746" y="1315961"/>
          <a:ext cx="1633497" cy="1574952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Social protection spending (2.14% of GDP)</a:t>
          </a:r>
        </a:p>
      </dsp:txBody>
      <dsp:txXfrm>
        <a:off x="48875" y="1362090"/>
        <a:ext cx="1541239" cy="1482694"/>
      </dsp:txXfrm>
    </dsp:sp>
    <dsp:sp modelId="{4E797C76-B22D-4D8A-8A5F-A5D9D0006A8C}">
      <dsp:nvSpPr>
        <dsp:cNvPr id="0" name=""/>
        <dsp:cNvSpPr/>
      </dsp:nvSpPr>
      <dsp:spPr>
        <a:xfrm rot="18289469">
          <a:off x="1390854" y="1616333"/>
          <a:ext cx="1144177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1144177" y="17473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934339" y="1605202"/>
        <a:ext cx="57208" cy="57208"/>
      </dsp:txXfrm>
    </dsp:sp>
    <dsp:sp modelId="{2031D902-D0BD-4820-A29C-8884BD1A4987}">
      <dsp:nvSpPr>
        <dsp:cNvPr id="0" name=""/>
        <dsp:cNvSpPr/>
      </dsp:nvSpPr>
      <dsp:spPr>
        <a:xfrm>
          <a:off x="2289642" y="755802"/>
          <a:ext cx="1633497" cy="8167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Fiscal balance</a:t>
          </a:r>
        </a:p>
      </dsp:txBody>
      <dsp:txXfrm>
        <a:off x="2313564" y="779724"/>
        <a:ext cx="1585653" cy="768904"/>
      </dsp:txXfrm>
    </dsp:sp>
    <dsp:sp modelId="{4A5B0F5A-6A45-4551-B6FF-758A72097C5F}">
      <dsp:nvSpPr>
        <dsp:cNvPr id="0" name=""/>
        <dsp:cNvSpPr/>
      </dsp:nvSpPr>
      <dsp:spPr>
        <a:xfrm>
          <a:off x="1636244" y="2085964"/>
          <a:ext cx="653398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653398" y="17473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946608" y="2087102"/>
        <a:ext cx="32669" cy="32669"/>
      </dsp:txXfrm>
    </dsp:sp>
    <dsp:sp modelId="{524C7C57-CCA4-4D98-BD68-4DB2F855B6B2}">
      <dsp:nvSpPr>
        <dsp:cNvPr id="0" name=""/>
        <dsp:cNvSpPr/>
      </dsp:nvSpPr>
      <dsp:spPr>
        <a:xfrm>
          <a:off x="2289642" y="1695063"/>
          <a:ext cx="1633497" cy="8167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Real personal disposable income</a:t>
          </a:r>
        </a:p>
      </dsp:txBody>
      <dsp:txXfrm>
        <a:off x="2313564" y="1718985"/>
        <a:ext cx="1585653" cy="768904"/>
      </dsp:txXfrm>
    </dsp:sp>
    <dsp:sp modelId="{1C48A7DD-64C8-42D8-8E13-37712A386904}">
      <dsp:nvSpPr>
        <dsp:cNvPr id="0" name=""/>
        <dsp:cNvSpPr/>
      </dsp:nvSpPr>
      <dsp:spPr>
        <a:xfrm rot="3310531">
          <a:off x="1390854" y="2555594"/>
          <a:ext cx="1144177" cy="34946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1144177" y="17473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934339" y="2544463"/>
        <a:ext cx="57208" cy="57208"/>
      </dsp:txXfrm>
    </dsp:sp>
    <dsp:sp modelId="{D4F40D61-DF22-491A-AA6B-E1068639ECBE}">
      <dsp:nvSpPr>
        <dsp:cNvPr id="0" name=""/>
        <dsp:cNvSpPr/>
      </dsp:nvSpPr>
      <dsp:spPr>
        <a:xfrm>
          <a:off x="2289642" y="2634324"/>
          <a:ext cx="1633497" cy="8167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Income distribution and inequality</a:t>
          </a:r>
        </a:p>
      </dsp:txBody>
      <dsp:txXfrm>
        <a:off x="2313564" y="2658246"/>
        <a:ext cx="1585653" cy="768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E97A9-6966-429A-855F-AAF688E70B22}">
      <dsp:nvSpPr>
        <dsp:cNvPr id="0" name=""/>
        <dsp:cNvSpPr/>
      </dsp:nvSpPr>
      <dsp:spPr>
        <a:xfrm>
          <a:off x="3848" y="1295152"/>
          <a:ext cx="1544131" cy="1836929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Spending on education (5.7% of GDP)</a:t>
          </a:r>
        </a:p>
      </dsp:txBody>
      <dsp:txXfrm>
        <a:off x="49074" y="1340378"/>
        <a:ext cx="1453679" cy="1746477"/>
      </dsp:txXfrm>
    </dsp:sp>
    <dsp:sp modelId="{4E797C76-B22D-4D8A-8A5F-A5D9D0006A8C}">
      <dsp:nvSpPr>
        <dsp:cNvPr id="0" name=""/>
        <dsp:cNvSpPr/>
      </dsp:nvSpPr>
      <dsp:spPr>
        <a:xfrm rot="17692822">
          <a:off x="1122772" y="1532015"/>
          <a:ext cx="1468067" cy="31390"/>
        </a:xfrm>
        <a:custGeom>
          <a:avLst/>
          <a:gdLst/>
          <a:ahLst/>
          <a:cxnLst/>
          <a:rect l="0" t="0" r="0" b="0"/>
          <a:pathLst>
            <a:path>
              <a:moveTo>
                <a:pt x="0" y="15695"/>
              </a:moveTo>
              <a:lnTo>
                <a:pt x="1468067" y="15695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820104" y="1511009"/>
        <a:ext cx="73403" cy="73403"/>
      </dsp:txXfrm>
    </dsp:sp>
    <dsp:sp modelId="{2031D902-D0BD-4820-A29C-8884BD1A4987}">
      <dsp:nvSpPr>
        <dsp:cNvPr id="0" name=""/>
        <dsp:cNvSpPr/>
      </dsp:nvSpPr>
      <dsp:spPr>
        <a:xfrm>
          <a:off x="2165632" y="495770"/>
          <a:ext cx="1544131" cy="7720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Public consumption</a:t>
          </a:r>
        </a:p>
      </dsp:txBody>
      <dsp:txXfrm>
        <a:off x="2188245" y="518383"/>
        <a:ext cx="1498905" cy="726839"/>
      </dsp:txXfrm>
    </dsp:sp>
    <dsp:sp modelId="{4A5B0F5A-6A45-4551-B6FF-758A72097C5F}">
      <dsp:nvSpPr>
        <dsp:cNvPr id="0" name=""/>
        <dsp:cNvSpPr/>
      </dsp:nvSpPr>
      <dsp:spPr>
        <a:xfrm rot="19457599">
          <a:off x="1476485" y="1975953"/>
          <a:ext cx="760641" cy="31390"/>
        </a:xfrm>
        <a:custGeom>
          <a:avLst/>
          <a:gdLst/>
          <a:ahLst/>
          <a:cxnLst/>
          <a:rect l="0" t="0" r="0" b="0"/>
          <a:pathLst>
            <a:path>
              <a:moveTo>
                <a:pt x="0" y="15695"/>
              </a:moveTo>
              <a:lnTo>
                <a:pt x="760641" y="15695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837790" y="1972632"/>
        <a:ext cx="38032" cy="38032"/>
      </dsp:txXfrm>
    </dsp:sp>
    <dsp:sp modelId="{524C7C57-CCA4-4D98-BD68-4DB2F855B6B2}">
      <dsp:nvSpPr>
        <dsp:cNvPr id="0" name=""/>
        <dsp:cNvSpPr/>
      </dsp:nvSpPr>
      <dsp:spPr>
        <a:xfrm>
          <a:off x="2165632" y="1383646"/>
          <a:ext cx="1544131" cy="7720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Public/Private investment</a:t>
          </a:r>
        </a:p>
      </dsp:txBody>
      <dsp:txXfrm>
        <a:off x="2188245" y="1406259"/>
        <a:ext cx="1498905" cy="726839"/>
      </dsp:txXfrm>
    </dsp:sp>
    <dsp:sp modelId="{1C48A7DD-64C8-42D8-8E13-37712A386904}">
      <dsp:nvSpPr>
        <dsp:cNvPr id="0" name=""/>
        <dsp:cNvSpPr/>
      </dsp:nvSpPr>
      <dsp:spPr>
        <a:xfrm rot="2142401">
          <a:off x="1476485" y="2419891"/>
          <a:ext cx="760641" cy="31390"/>
        </a:xfrm>
        <a:custGeom>
          <a:avLst/>
          <a:gdLst/>
          <a:ahLst/>
          <a:cxnLst/>
          <a:rect l="0" t="0" r="0" b="0"/>
          <a:pathLst>
            <a:path>
              <a:moveTo>
                <a:pt x="0" y="15695"/>
              </a:moveTo>
              <a:lnTo>
                <a:pt x="760641" y="15695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837790" y="2416570"/>
        <a:ext cx="38032" cy="38032"/>
      </dsp:txXfrm>
    </dsp:sp>
    <dsp:sp modelId="{D4F40D61-DF22-491A-AA6B-E1068639ECBE}">
      <dsp:nvSpPr>
        <dsp:cNvPr id="0" name=""/>
        <dsp:cNvSpPr/>
      </dsp:nvSpPr>
      <dsp:spPr>
        <a:xfrm>
          <a:off x="2165632" y="2271522"/>
          <a:ext cx="1544131" cy="7720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Inequality</a:t>
          </a:r>
        </a:p>
      </dsp:txBody>
      <dsp:txXfrm>
        <a:off x="2188245" y="2294135"/>
        <a:ext cx="1498905" cy="726839"/>
      </dsp:txXfrm>
    </dsp:sp>
    <dsp:sp modelId="{52590904-070E-4D82-998E-9DF99A16E6AB}">
      <dsp:nvSpPr>
        <dsp:cNvPr id="0" name=""/>
        <dsp:cNvSpPr/>
      </dsp:nvSpPr>
      <dsp:spPr>
        <a:xfrm rot="3907178">
          <a:off x="1122772" y="2863829"/>
          <a:ext cx="1468067" cy="31390"/>
        </a:xfrm>
        <a:custGeom>
          <a:avLst/>
          <a:gdLst/>
          <a:ahLst/>
          <a:cxnLst/>
          <a:rect l="0" t="0" r="0" b="0"/>
          <a:pathLst>
            <a:path>
              <a:moveTo>
                <a:pt x="0" y="15695"/>
              </a:moveTo>
              <a:lnTo>
                <a:pt x="1468067" y="15695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820104" y="2842822"/>
        <a:ext cx="73403" cy="73403"/>
      </dsp:txXfrm>
    </dsp:sp>
    <dsp:sp modelId="{56371325-D739-4253-B063-65281182F80D}">
      <dsp:nvSpPr>
        <dsp:cNvPr id="0" name=""/>
        <dsp:cNvSpPr/>
      </dsp:nvSpPr>
      <dsp:spPr>
        <a:xfrm>
          <a:off x="2165632" y="3159398"/>
          <a:ext cx="1544131" cy="7720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Trend productivity</a:t>
          </a:r>
        </a:p>
      </dsp:txBody>
      <dsp:txXfrm>
        <a:off x="2188245" y="3182011"/>
        <a:ext cx="1498905" cy="7268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E97A9-6966-429A-855F-AAF688E70B22}">
      <dsp:nvSpPr>
        <dsp:cNvPr id="0" name=""/>
        <dsp:cNvSpPr/>
      </dsp:nvSpPr>
      <dsp:spPr>
        <a:xfrm>
          <a:off x="0" y="654783"/>
          <a:ext cx="3101087" cy="2344808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Rise in participation (10 percentage points over 10 years)</a:t>
          </a:r>
        </a:p>
      </dsp:txBody>
      <dsp:txXfrm>
        <a:off x="68677" y="723460"/>
        <a:ext cx="2963733" cy="2207454"/>
      </dsp:txXfrm>
    </dsp:sp>
    <dsp:sp modelId="{4E797C76-B22D-4D8A-8A5F-A5D9D0006A8C}">
      <dsp:nvSpPr>
        <dsp:cNvPr id="0" name=""/>
        <dsp:cNvSpPr/>
      </dsp:nvSpPr>
      <dsp:spPr>
        <a:xfrm rot="18515737">
          <a:off x="2831188" y="1239654"/>
          <a:ext cx="1434944" cy="53560"/>
        </a:xfrm>
        <a:custGeom>
          <a:avLst/>
          <a:gdLst/>
          <a:ahLst/>
          <a:cxnLst/>
          <a:rect l="0" t="0" r="0" b="0"/>
          <a:pathLst>
            <a:path>
              <a:moveTo>
                <a:pt x="0" y="26780"/>
              </a:moveTo>
              <a:lnTo>
                <a:pt x="1434944" y="26780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512787" y="1230560"/>
        <a:ext cx="71747" cy="71747"/>
      </dsp:txXfrm>
    </dsp:sp>
    <dsp:sp modelId="{2031D902-D0BD-4820-A29C-8884BD1A4987}">
      <dsp:nvSpPr>
        <dsp:cNvPr id="0" name=""/>
        <dsp:cNvSpPr/>
      </dsp:nvSpPr>
      <dsp:spPr>
        <a:xfrm>
          <a:off x="3996234" y="298939"/>
          <a:ext cx="2915453" cy="813482"/>
        </a:xfrm>
        <a:prstGeom prst="roundRect">
          <a:avLst>
            <a:gd name="adj" fmla="val 10000"/>
          </a:avLst>
        </a:prstGeom>
        <a:solidFill>
          <a:srgbClr val="FFFFFF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099BD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99BDD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Potential </a:t>
          </a:r>
          <a:r>
            <a:rPr lang="en-US" sz="2000" kern="1200" dirty="0" err="1">
              <a:solidFill>
                <a:srgbClr val="099BDD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labour</a:t>
          </a:r>
          <a:r>
            <a:rPr lang="en-US" sz="2000" kern="1200" dirty="0">
              <a:solidFill>
                <a:srgbClr val="099BDD">
                  <a:hueOff val="0"/>
                  <a:satOff val="0"/>
                  <a:lumOff val="0"/>
                  <a:alphaOff val="0"/>
                </a:srgbClr>
              </a:solidFill>
              <a:latin typeface="Corbel" panose="020B0503020204020204"/>
              <a:ea typeface="+mn-ea"/>
              <a:cs typeface="+mn-cs"/>
            </a:rPr>
            <a:t> input</a:t>
          </a:r>
        </a:p>
      </dsp:txBody>
      <dsp:txXfrm>
        <a:off x="4020060" y="322765"/>
        <a:ext cx="2867801" cy="765830"/>
      </dsp:txXfrm>
    </dsp:sp>
    <dsp:sp modelId="{4A5B0F5A-6A45-4551-B6FF-758A72097C5F}">
      <dsp:nvSpPr>
        <dsp:cNvPr id="0" name=""/>
        <dsp:cNvSpPr/>
      </dsp:nvSpPr>
      <dsp:spPr>
        <a:xfrm rot="21572504">
          <a:off x="3101072" y="1796740"/>
          <a:ext cx="916938" cy="53560"/>
        </a:xfrm>
        <a:custGeom>
          <a:avLst/>
          <a:gdLst/>
          <a:ahLst/>
          <a:cxnLst/>
          <a:rect l="0" t="0" r="0" b="0"/>
          <a:pathLst>
            <a:path>
              <a:moveTo>
                <a:pt x="0" y="26780"/>
              </a:moveTo>
              <a:lnTo>
                <a:pt x="916938" y="26780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536618" y="1800597"/>
        <a:ext cx="45846" cy="45846"/>
      </dsp:txXfrm>
    </dsp:sp>
    <dsp:sp modelId="{524C7C57-CCA4-4D98-BD68-4DB2F855B6B2}">
      <dsp:nvSpPr>
        <dsp:cNvPr id="0" name=""/>
        <dsp:cNvSpPr/>
      </dsp:nvSpPr>
      <dsp:spPr>
        <a:xfrm flipH="1">
          <a:off x="4017996" y="1432336"/>
          <a:ext cx="2915453" cy="775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Inequality</a:t>
          </a:r>
        </a:p>
      </dsp:txBody>
      <dsp:txXfrm>
        <a:off x="4040696" y="1455036"/>
        <a:ext cx="2870053" cy="729634"/>
      </dsp:txXfrm>
    </dsp:sp>
    <dsp:sp modelId="{1C48A7DD-64C8-42D8-8E13-37712A386904}">
      <dsp:nvSpPr>
        <dsp:cNvPr id="0" name=""/>
        <dsp:cNvSpPr/>
      </dsp:nvSpPr>
      <dsp:spPr>
        <a:xfrm rot="2918447">
          <a:off x="2867474" y="2317312"/>
          <a:ext cx="1377346" cy="53560"/>
        </a:xfrm>
        <a:custGeom>
          <a:avLst/>
          <a:gdLst/>
          <a:ahLst/>
          <a:cxnLst/>
          <a:rect l="0" t="0" r="0" b="0"/>
          <a:pathLst>
            <a:path>
              <a:moveTo>
                <a:pt x="0" y="26780"/>
              </a:moveTo>
              <a:lnTo>
                <a:pt x="1377346" y="26780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521713" y="2309659"/>
        <a:ext cx="68867" cy="68867"/>
      </dsp:txXfrm>
    </dsp:sp>
    <dsp:sp modelId="{D4F40D61-DF22-491A-AA6B-E1068639ECBE}">
      <dsp:nvSpPr>
        <dsp:cNvPr id="0" name=""/>
        <dsp:cNvSpPr/>
      </dsp:nvSpPr>
      <dsp:spPr>
        <a:xfrm>
          <a:off x="4011207" y="2395636"/>
          <a:ext cx="2915453" cy="9307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Unemployment rate</a:t>
          </a:r>
        </a:p>
      </dsp:txBody>
      <dsp:txXfrm>
        <a:off x="4038467" y="2422896"/>
        <a:ext cx="2860933" cy="8762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E97A9-6966-429A-855F-AAF688E70B22}">
      <dsp:nvSpPr>
        <dsp:cNvPr id="0" name=""/>
        <dsp:cNvSpPr/>
      </dsp:nvSpPr>
      <dsp:spPr>
        <a:xfrm>
          <a:off x="4252" y="1138094"/>
          <a:ext cx="1467986" cy="1930685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Invest in green transport infrastructure (1.2% of GDP)</a:t>
          </a:r>
        </a:p>
      </dsp:txBody>
      <dsp:txXfrm>
        <a:off x="47248" y="1181090"/>
        <a:ext cx="1381994" cy="1844693"/>
      </dsp:txXfrm>
    </dsp:sp>
    <dsp:sp modelId="{4E797C76-B22D-4D8A-8A5F-A5D9D0006A8C}">
      <dsp:nvSpPr>
        <dsp:cNvPr id="0" name=""/>
        <dsp:cNvSpPr/>
      </dsp:nvSpPr>
      <dsp:spPr>
        <a:xfrm rot="17687843">
          <a:off x="1290514" y="1807135"/>
          <a:ext cx="626000" cy="24321"/>
        </a:xfrm>
        <a:custGeom>
          <a:avLst/>
          <a:gdLst/>
          <a:ahLst/>
          <a:cxnLst/>
          <a:rect l="0" t="0" r="0" b="0"/>
          <a:pathLst>
            <a:path>
              <a:moveTo>
                <a:pt x="0" y="12160"/>
              </a:moveTo>
              <a:lnTo>
                <a:pt x="626000" y="12160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587865" y="1803646"/>
        <a:ext cx="31300" cy="31300"/>
      </dsp:txXfrm>
    </dsp:sp>
    <dsp:sp modelId="{2031D902-D0BD-4820-A29C-8884BD1A4987}">
      <dsp:nvSpPr>
        <dsp:cNvPr id="0" name=""/>
        <dsp:cNvSpPr/>
      </dsp:nvSpPr>
      <dsp:spPr>
        <a:xfrm>
          <a:off x="1734790" y="1129221"/>
          <a:ext cx="1713211" cy="8118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Emissions and pollution</a:t>
          </a:r>
        </a:p>
      </dsp:txBody>
      <dsp:txXfrm>
        <a:off x="1758569" y="1153000"/>
        <a:ext cx="1665653" cy="764311"/>
      </dsp:txXfrm>
    </dsp:sp>
    <dsp:sp modelId="{4A5B0F5A-6A45-4551-B6FF-758A72097C5F}">
      <dsp:nvSpPr>
        <dsp:cNvPr id="0" name=""/>
        <dsp:cNvSpPr/>
      </dsp:nvSpPr>
      <dsp:spPr>
        <a:xfrm rot="3290281">
          <a:off x="1377333" y="2274220"/>
          <a:ext cx="447554" cy="24321"/>
        </a:xfrm>
        <a:custGeom>
          <a:avLst/>
          <a:gdLst/>
          <a:ahLst/>
          <a:cxnLst/>
          <a:rect l="0" t="0" r="0" b="0"/>
          <a:pathLst>
            <a:path>
              <a:moveTo>
                <a:pt x="0" y="12160"/>
              </a:moveTo>
              <a:lnTo>
                <a:pt x="447554" y="12160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589921" y="2275192"/>
        <a:ext cx="22377" cy="22377"/>
      </dsp:txXfrm>
    </dsp:sp>
    <dsp:sp modelId="{524C7C57-CCA4-4D98-BD68-4DB2F855B6B2}">
      <dsp:nvSpPr>
        <dsp:cNvPr id="0" name=""/>
        <dsp:cNvSpPr/>
      </dsp:nvSpPr>
      <dsp:spPr>
        <a:xfrm>
          <a:off x="1729981" y="2121258"/>
          <a:ext cx="1716611" cy="696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Productivity</a:t>
          </a:r>
        </a:p>
      </dsp:txBody>
      <dsp:txXfrm>
        <a:off x="1750370" y="2141647"/>
        <a:ext cx="1675833" cy="6553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E97A9-6966-429A-855F-AAF688E70B22}">
      <dsp:nvSpPr>
        <dsp:cNvPr id="0" name=""/>
        <dsp:cNvSpPr/>
      </dsp:nvSpPr>
      <dsp:spPr>
        <a:xfrm>
          <a:off x="5033" y="1015373"/>
          <a:ext cx="1991230" cy="2176127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Invest in green energy (30% share of renewables)</a:t>
          </a:r>
        </a:p>
      </dsp:txBody>
      <dsp:txXfrm>
        <a:off x="63354" y="1073694"/>
        <a:ext cx="1874588" cy="2059485"/>
      </dsp:txXfrm>
    </dsp:sp>
    <dsp:sp modelId="{4E797C76-B22D-4D8A-8A5F-A5D9D0006A8C}">
      <dsp:nvSpPr>
        <dsp:cNvPr id="0" name=""/>
        <dsp:cNvSpPr/>
      </dsp:nvSpPr>
      <dsp:spPr>
        <a:xfrm rot="17852442">
          <a:off x="1760675" y="1699939"/>
          <a:ext cx="876411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876411" y="14948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176970" y="1692977"/>
        <a:ext cx="43820" cy="43820"/>
      </dsp:txXfrm>
    </dsp:sp>
    <dsp:sp modelId="{2031D902-D0BD-4820-A29C-8884BD1A4987}">
      <dsp:nvSpPr>
        <dsp:cNvPr id="0" name=""/>
        <dsp:cNvSpPr/>
      </dsp:nvSpPr>
      <dsp:spPr>
        <a:xfrm>
          <a:off x="2401497" y="976963"/>
          <a:ext cx="1619131" cy="6987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Energy mix</a:t>
          </a:r>
        </a:p>
      </dsp:txBody>
      <dsp:txXfrm>
        <a:off x="2421963" y="997429"/>
        <a:ext cx="1578199" cy="657819"/>
      </dsp:txXfrm>
    </dsp:sp>
    <dsp:sp modelId="{4A5B0F5A-6A45-4551-B6FF-758A72097C5F}">
      <dsp:nvSpPr>
        <dsp:cNvPr id="0" name=""/>
        <dsp:cNvSpPr/>
      </dsp:nvSpPr>
      <dsp:spPr>
        <a:xfrm rot="946897">
          <a:off x="1987629" y="2150791"/>
          <a:ext cx="458153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458153" y="14948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205252" y="2154286"/>
        <a:ext cx="22907" cy="22907"/>
      </dsp:txXfrm>
    </dsp:sp>
    <dsp:sp modelId="{524C7C57-CCA4-4D98-BD68-4DB2F855B6B2}">
      <dsp:nvSpPr>
        <dsp:cNvPr id="0" name=""/>
        <dsp:cNvSpPr/>
      </dsp:nvSpPr>
      <dsp:spPr>
        <a:xfrm>
          <a:off x="2437147" y="1878666"/>
          <a:ext cx="1534177" cy="6987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Energy efficiency</a:t>
          </a:r>
        </a:p>
      </dsp:txBody>
      <dsp:txXfrm>
        <a:off x="2457613" y="1899132"/>
        <a:ext cx="1493245" cy="657819"/>
      </dsp:txXfrm>
    </dsp:sp>
    <dsp:sp modelId="{1C48A7DD-64C8-42D8-8E13-37712A386904}">
      <dsp:nvSpPr>
        <dsp:cNvPr id="0" name=""/>
        <dsp:cNvSpPr/>
      </dsp:nvSpPr>
      <dsp:spPr>
        <a:xfrm rot="3974633">
          <a:off x="1668218" y="2591288"/>
          <a:ext cx="1098694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1098694" y="14948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190098" y="2578770"/>
        <a:ext cx="54934" cy="54934"/>
      </dsp:txXfrm>
    </dsp:sp>
    <dsp:sp modelId="{D4F40D61-DF22-491A-AA6B-E1068639ECBE}">
      <dsp:nvSpPr>
        <dsp:cNvPr id="0" name=""/>
        <dsp:cNvSpPr/>
      </dsp:nvSpPr>
      <dsp:spPr>
        <a:xfrm>
          <a:off x="2438866" y="2809256"/>
          <a:ext cx="1564545" cy="5995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Employment</a:t>
          </a:r>
        </a:p>
      </dsp:txBody>
      <dsp:txXfrm>
        <a:off x="2456427" y="2826817"/>
        <a:ext cx="1529423" cy="5644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E97A9-6966-429A-855F-AAF688E70B22}">
      <dsp:nvSpPr>
        <dsp:cNvPr id="0" name=""/>
        <dsp:cNvSpPr/>
      </dsp:nvSpPr>
      <dsp:spPr>
        <a:xfrm>
          <a:off x="2867" y="1321141"/>
          <a:ext cx="1270269" cy="1564591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Eliminate fossil fuel subsidies (75%)</a:t>
          </a:r>
        </a:p>
      </dsp:txBody>
      <dsp:txXfrm>
        <a:off x="40072" y="1358346"/>
        <a:ext cx="1195859" cy="1490181"/>
      </dsp:txXfrm>
    </dsp:sp>
    <dsp:sp modelId="{4E797C76-B22D-4D8A-8A5F-A5D9D0006A8C}">
      <dsp:nvSpPr>
        <dsp:cNvPr id="0" name=""/>
        <dsp:cNvSpPr/>
      </dsp:nvSpPr>
      <dsp:spPr>
        <a:xfrm rot="17196339">
          <a:off x="812866" y="1472285"/>
          <a:ext cx="1288881" cy="27175"/>
        </a:xfrm>
        <a:custGeom>
          <a:avLst/>
          <a:gdLst/>
          <a:ahLst/>
          <a:cxnLst/>
          <a:rect l="0" t="0" r="0" b="0"/>
          <a:pathLst>
            <a:path>
              <a:moveTo>
                <a:pt x="0" y="13587"/>
              </a:moveTo>
              <a:lnTo>
                <a:pt x="1288881" y="13587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425085" y="1453651"/>
        <a:ext cx="64444" cy="64444"/>
      </dsp:txXfrm>
    </dsp:sp>
    <dsp:sp modelId="{2031D902-D0BD-4820-A29C-8884BD1A4987}">
      <dsp:nvSpPr>
        <dsp:cNvPr id="0" name=""/>
        <dsp:cNvSpPr/>
      </dsp:nvSpPr>
      <dsp:spPr>
        <a:xfrm>
          <a:off x="1641477" y="550742"/>
          <a:ext cx="1270269" cy="6351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Fiscal balance</a:t>
          </a:r>
        </a:p>
      </dsp:txBody>
      <dsp:txXfrm>
        <a:off x="1660079" y="569344"/>
        <a:ext cx="1233065" cy="597930"/>
      </dsp:txXfrm>
    </dsp:sp>
    <dsp:sp modelId="{4A5B0F5A-6A45-4551-B6FF-758A72097C5F}">
      <dsp:nvSpPr>
        <dsp:cNvPr id="0" name=""/>
        <dsp:cNvSpPr/>
      </dsp:nvSpPr>
      <dsp:spPr>
        <a:xfrm rot="18837788">
          <a:off x="1184869" y="1882090"/>
          <a:ext cx="577279" cy="27175"/>
        </a:xfrm>
        <a:custGeom>
          <a:avLst/>
          <a:gdLst/>
          <a:ahLst/>
          <a:cxnLst/>
          <a:rect l="0" t="0" r="0" b="0"/>
          <a:pathLst>
            <a:path>
              <a:moveTo>
                <a:pt x="0" y="13587"/>
              </a:moveTo>
              <a:lnTo>
                <a:pt x="577279" y="13587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459077" y="1881246"/>
        <a:ext cx="28863" cy="28863"/>
      </dsp:txXfrm>
    </dsp:sp>
    <dsp:sp modelId="{524C7C57-CCA4-4D98-BD68-4DB2F855B6B2}">
      <dsp:nvSpPr>
        <dsp:cNvPr id="0" name=""/>
        <dsp:cNvSpPr/>
      </dsp:nvSpPr>
      <dsp:spPr>
        <a:xfrm>
          <a:off x="1673881" y="1370352"/>
          <a:ext cx="1270269" cy="6351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Energy mix</a:t>
          </a:r>
        </a:p>
      </dsp:txBody>
      <dsp:txXfrm>
        <a:off x="1692483" y="1388954"/>
        <a:ext cx="1233065" cy="597930"/>
      </dsp:txXfrm>
    </dsp:sp>
    <dsp:sp modelId="{1C48A7DD-64C8-42D8-8E13-37712A386904}">
      <dsp:nvSpPr>
        <dsp:cNvPr id="0" name=""/>
        <dsp:cNvSpPr/>
      </dsp:nvSpPr>
      <dsp:spPr>
        <a:xfrm rot="2559488">
          <a:off x="1201045" y="2274477"/>
          <a:ext cx="544926" cy="27175"/>
        </a:xfrm>
        <a:custGeom>
          <a:avLst/>
          <a:gdLst/>
          <a:ahLst/>
          <a:cxnLst/>
          <a:rect l="0" t="0" r="0" b="0"/>
          <a:pathLst>
            <a:path>
              <a:moveTo>
                <a:pt x="0" y="13587"/>
              </a:moveTo>
              <a:lnTo>
                <a:pt x="544926" y="13587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459886" y="2274441"/>
        <a:ext cx="27246" cy="27246"/>
      </dsp:txXfrm>
    </dsp:sp>
    <dsp:sp modelId="{D4F40D61-DF22-491A-AA6B-E1068639ECBE}">
      <dsp:nvSpPr>
        <dsp:cNvPr id="0" name=""/>
        <dsp:cNvSpPr/>
      </dsp:nvSpPr>
      <dsp:spPr>
        <a:xfrm>
          <a:off x="1673881" y="2036627"/>
          <a:ext cx="1270269" cy="8721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Inflation</a:t>
          </a:r>
        </a:p>
      </dsp:txBody>
      <dsp:txXfrm>
        <a:off x="1699425" y="2062171"/>
        <a:ext cx="1219181" cy="821041"/>
      </dsp:txXfrm>
    </dsp:sp>
    <dsp:sp modelId="{192252B1-98E2-4E4F-8D2F-42496930427D}">
      <dsp:nvSpPr>
        <dsp:cNvPr id="0" name=""/>
        <dsp:cNvSpPr/>
      </dsp:nvSpPr>
      <dsp:spPr>
        <a:xfrm rot="4283590">
          <a:off x="845525" y="2685009"/>
          <a:ext cx="1255968" cy="27175"/>
        </a:xfrm>
        <a:custGeom>
          <a:avLst/>
          <a:gdLst/>
          <a:ahLst/>
          <a:cxnLst/>
          <a:rect l="0" t="0" r="0" b="0"/>
          <a:pathLst>
            <a:path>
              <a:moveTo>
                <a:pt x="0" y="17473"/>
              </a:moveTo>
              <a:lnTo>
                <a:pt x="1553030" y="17473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latin typeface="Corbel" panose="020B0503020204020204"/>
            <a:ea typeface="+mn-ea"/>
            <a:cs typeface="+mn-cs"/>
          </a:endParaRPr>
        </a:p>
      </dsp:txBody>
      <dsp:txXfrm>
        <a:off x="1442110" y="2667197"/>
        <a:ext cx="62798" cy="62798"/>
      </dsp:txXfrm>
    </dsp:sp>
    <dsp:sp modelId="{A44B739F-A8EF-4246-8414-BB148A9DF69E}">
      <dsp:nvSpPr>
        <dsp:cNvPr id="0" name=""/>
        <dsp:cNvSpPr/>
      </dsp:nvSpPr>
      <dsp:spPr>
        <a:xfrm>
          <a:off x="1673881" y="2976189"/>
          <a:ext cx="1270269" cy="6351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Cost of capital</a:t>
          </a:r>
        </a:p>
      </dsp:txBody>
      <dsp:txXfrm>
        <a:off x="1692483" y="2994791"/>
        <a:ext cx="1233065" cy="5979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E97A9-6966-429A-855F-AAF688E70B22}">
      <dsp:nvSpPr>
        <dsp:cNvPr id="0" name=""/>
        <dsp:cNvSpPr/>
      </dsp:nvSpPr>
      <dsp:spPr>
        <a:xfrm>
          <a:off x="128231" y="1488808"/>
          <a:ext cx="2497832" cy="124891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ICT investment (2.2% of GDP)</a:t>
          </a:r>
        </a:p>
      </dsp:txBody>
      <dsp:txXfrm>
        <a:off x="164811" y="1525388"/>
        <a:ext cx="2424672" cy="1175756"/>
      </dsp:txXfrm>
    </dsp:sp>
    <dsp:sp modelId="{4E797C76-B22D-4D8A-8A5F-A5D9D0006A8C}">
      <dsp:nvSpPr>
        <dsp:cNvPr id="0" name=""/>
        <dsp:cNvSpPr/>
      </dsp:nvSpPr>
      <dsp:spPr>
        <a:xfrm rot="18658677">
          <a:off x="2397157" y="1584514"/>
          <a:ext cx="1329955" cy="53437"/>
        </a:xfrm>
        <a:custGeom>
          <a:avLst/>
          <a:gdLst/>
          <a:ahLst/>
          <a:cxnLst/>
          <a:rect l="0" t="0" r="0" b="0"/>
          <a:pathLst>
            <a:path>
              <a:moveTo>
                <a:pt x="0" y="26718"/>
              </a:moveTo>
              <a:lnTo>
                <a:pt x="1329955" y="26718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028885" y="1577984"/>
        <a:ext cx="66497" cy="66497"/>
      </dsp:txXfrm>
    </dsp:sp>
    <dsp:sp modelId="{2031D902-D0BD-4820-A29C-8884BD1A4987}">
      <dsp:nvSpPr>
        <dsp:cNvPr id="0" name=""/>
        <dsp:cNvSpPr/>
      </dsp:nvSpPr>
      <dsp:spPr>
        <a:xfrm>
          <a:off x="3498206" y="834395"/>
          <a:ext cx="2497832" cy="5496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Public investment</a:t>
          </a:r>
        </a:p>
      </dsp:txBody>
      <dsp:txXfrm>
        <a:off x="3514304" y="850493"/>
        <a:ext cx="2465636" cy="517414"/>
      </dsp:txXfrm>
    </dsp:sp>
    <dsp:sp modelId="{4A5B0F5A-6A45-4551-B6FF-758A72097C5F}">
      <dsp:nvSpPr>
        <dsp:cNvPr id="0" name=""/>
        <dsp:cNvSpPr/>
      </dsp:nvSpPr>
      <dsp:spPr>
        <a:xfrm rot="20446357">
          <a:off x="2600301" y="1934457"/>
          <a:ext cx="923665" cy="53437"/>
        </a:xfrm>
        <a:custGeom>
          <a:avLst/>
          <a:gdLst/>
          <a:ahLst/>
          <a:cxnLst/>
          <a:rect l="0" t="0" r="0" b="0"/>
          <a:pathLst>
            <a:path>
              <a:moveTo>
                <a:pt x="0" y="26718"/>
              </a:moveTo>
              <a:lnTo>
                <a:pt x="923665" y="26718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039043" y="1938084"/>
        <a:ext cx="46183" cy="46183"/>
      </dsp:txXfrm>
    </dsp:sp>
    <dsp:sp modelId="{524C7C57-CCA4-4D98-BD68-4DB2F855B6B2}">
      <dsp:nvSpPr>
        <dsp:cNvPr id="0" name=""/>
        <dsp:cNvSpPr/>
      </dsp:nvSpPr>
      <dsp:spPr>
        <a:xfrm>
          <a:off x="3498206" y="1571343"/>
          <a:ext cx="2468882" cy="4754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Private investment</a:t>
          </a:r>
        </a:p>
      </dsp:txBody>
      <dsp:txXfrm>
        <a:off x="3512133" y="1585270"/>
        <a:ext cx="2441028" cy="447633"/>
      </dsp:txXfrm>
    </dsp:sp>
    <dsp:sp modelId="{1C48A7DD-64C8-42D8-8E13-37712A386904}">
      <dsp:nvSpPr>
        <dsp:cNvPr id="0" name=""/>
        <dsp:cNvSpPr/>
      </dsp:nvSpPr>
      <dsp:spPr>
        <a:xfrm rot="1341214">
          <a:off x="2590632" y="2265870"/>
          <a:ext cx="943005" cy="53437"/>
        </a:xfrm>
        <a:custGeom>
          <a:avLst/>
          <a:gdLst/>
          <a:ahLst/>
          <a:cxnLst/>
          <a:rect l="0" t="0" r="0" b="0"/>
          <a:pathLst>
            <a:path>
              <a:moveTo>
                <a:pt x="0" y="26718"/>
              </a:moveTo>
              <a:lnTo>
                <a:pt x="943005" y="26718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038559" y="2269013"/>
        <a:ext cx="47150" cy="47150"/>
      </dsp:txXfrm>
    </dsp:sp>
    <dsp:sp modelId="{D4F40D61-DF22-491A-AA6B-E1068639ECBE}">
      <dsp:nvSpPr>
        <dsp:cNvPr id="0" name=""/>
        <dsp:cNvSpPr/>
      </dsp:nvSpPr>
      <dsp:spPr>
        <a:xfrm>
          <a:off x="3498206" y="2234167"/>
          <a:ext cx="2468882" cy="4754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Trend productivity</a:t>
          </a:r>
        </a:p>
      </dsp:txBody>
      <dsp:txXfrm>
        <a:off x="3512133" y="2248094"/>
        <a:ext cx="2441028" cy="447633"/>
      </dsp:txXfrm>
    </dsp:sp>
    <dsp:sp modelId="{52590904-070E-4D82-998E-9DF99A16E6AB}">
      <dsp:nvSpPr>
        <dsp:cNvPr id="0" name=""/>
        <dsp:cNvSpPr/>
      </dsp:nvSpPr>
      <dsp:spPr>
        <a:xfrm rot="2970534">
          <a:off x="2390563" y="2597282"/>
          <a:ext cx="1343143" cy="53437"/>
        </a:xfrm>
        <a:custGeom>
          <a:avLst/>
          <a:gdLst/>
          <a:ahLst/>
          <a:cxnLst/>
          <a:rect l="0" t="0" r="0" b="0"/>
          <a:pathLst>
            <a:path>
              <a:moveTo>
                <a:pt x="0" y="26718"/>
              </a:moveTo>
              <a:lnTo>
                <a:pt x="1343143" y="26718"/>
              </a:lnTo>
            </a:path>
          </a:pathLst>
        </a:custGeom>
        <a:noFill/>
        <a:ln w="158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028556" y="2590422"/>
        <a:ext cx="67157" cy="67157"/>
      </dsp:txXfrm>
    </dsp:sp>
    <dsp:sp modelId="{56371325-D739-4253-B063-65281182F80D}">
      <dsp:nvSpPr>
        <dsp:cNvPr id="0" name=""/>
        <dsp:cNvSpPr/>
      </dsp:nvSpPr>
      <dsp:spPr>
        <a:xfrm>
          <a:off x="3498206" y="2896992"/>
          <a:ext cx="2468882" cy="4754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Financial inclusion</a:t>
          </a:r>
        </a:p>
      </dsp:txBody>
      <dsp:txXfrm>
        <a:off x="3512133" y="2910919"/>
        <a:ext cx="2441028" cy="447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6C393-DE30-44D3-9009-53C7506EBF68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73855-C161-4B0D-8DEE-8FC51439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8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73855-C161-4B0D-8DEE-8FC51439B1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33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73855-C161-4B0D-8DEE-8FC51439B1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3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B81DC-7DF1-4BB5-9369-5A85DD9B8B8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46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B81DC-7DF1-4BB5-9369-5A85DD9B8B8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057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B81DC-7DF1-4BB5-9369-5A85DD9B8B8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8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B81DC-7DF1-4BB5-9369-5A85DD9B8B8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349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B81DC-7DF1-4BB5-9369-5A85DD9B8B8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20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B81DC-7DF1-4BB5-9369-5A85DD9B8B8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563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B81DC-7DF1-4BB5-9369-5A85DD9B8B8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46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B81DC-7DF1-4BB5-9369-5A85DD9B8B8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25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28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0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02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904"/>
            <a:ext cx="12192000" cy="162784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77887"/>
            <a:ext cx="11708296" cy="4323521"/>
          </a:xfrm>
        </p:spPr>
        <p:txBody>
          <a:bodyPr/>
          <a:lstStyle>
            <a:lvl1pPr marL="182880" indent="-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 b="1"/>
            </a:lvl1pPr>
            <a:lvl2pPr marL="411480" indent="-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/>
            </a:lvl2pPr>
            <a:lvl3pPr marL="640080" indent="-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/>
            </a:lvl3pPr>
            <a:lvl4pPr marL="868680" indent="-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4pPr>
            <a:lvl5pPr marL="1097280" indent="-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4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4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60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9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3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5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6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3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5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45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45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3383E-A286-4B24-A8A2-3FF82BF81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1" y="2194560"/>
            <a:ext cx="12019280" cy="1660351"/>
          </a:xfrm>
        </p:spPr>
        <p:txBody>
          <a:bodyPr>
            <a:noAutofit/>
          </a:bodyPr>
          <a:lstStyle/>
          <a:p>
            <a:r>
              <a:rPr lang="en-US" sz="4400" b="1" dirty="0"/>
              <a:t>Fiscal Policies for sustained and green recovery from covid-19 in </a:t>
            </a:r>
            <a:r>
              <a:rPr lang="en-US" sz="4400" b="1" dirty="0" err="1"/>
              <a:t>pakistan</a:t>
            </a: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8179FC-9DE6-4A84-82A5-C5648D263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41076"/>
            <a:ext cx="12192000" cy="2716924"/>
          </a:xfrm>
        </p:spPr>
        <p:txBody>
          <a:bodyPr>
            <a:normAutofit/>
          </a:bodyPr>
          <a:lstStyle/>
          <a:p>
            <a:r>
              <a:rPr lang="en-US" sz="3600" dirty="0"/>
              <a:t>Dawn Holland</a:t>
            </a:r>
          </a:p>
          <a:p>
            <a:r>
              <a:rPr lang="en-US" sz="2400" dirty="0"/>
              <a:t>Consultant to UNESCAP/Fellow, National Institute of Economic and Social Research, UK</a:t>
            </a:r>
          </a:p>
          <a:p>
            <a:endParaRPr lang="en-US" sz="2800" dirty="0"/>
          </a:p>
          <a:p>
            <a:r>
              <a:rPr lang="en-US" sz="2400" dirty="0"/>
              <a:t>Policy Orientation Workshop, Sustainable Development Policy Institute</a:t>
            </a:r>
          </a:p>
          <a:p>
            <a:r>
              <a:rPr lang="en-US" sz="2400" dirty="0"/>
              <a:t>25 November 2021, Islamabad, Pakistan</a:t>
            </a:r>
          </a:p>
        </p:txBody>
      </p:sp>
    </p:spTree>
    <p:extLst>
      <p:ext uri="{BB962C8B-B14F-4D97-AF65-F5344CB8AC3E}">
        <p14:creationId xmlns:p14="http://schemas.microsoft.com/office/powerpoint/2010/main" val="1745828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US" b="1" dirty="0"/>
              <a:t>Aggregate Demand: Public Investment and consumption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03" y="2011680"/>
            <a:ext cx="11393214" cy="420624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Policy variables, that are disaggregated into: </a:t>
            </a:r>
          </a:p>
          <a:p>
            <a:pPr marL="862013" lvl="1" indent="-179388"/>
            <a:r>
              <a:rPr lang="en-US" altLang="en-US" sz="3200" dirty="0"/>
              <a:t>Spending on health (EXPH) </a:t>
            </a:r>
          </a:p>
          <a:p>
            <a:pPr marL="862013" lvl="1" indent="-179388"/>
            <a:r>
              <a:rPr lang="en-US" altLang="en-US" sz="3200" dirty="0"/>
              <a:t>Spending on environmental protection (EXPE)</a:t>
            </a:r>
          </a:p>
          <a:p>
            <a:pPr marL="862013" lvl="1" indent="-179388"/>
            <a:r>
              <a:rPr lang="en-US" altLang="en-US" sz="3200" dirty="0"/>
              <a:t>Other government consumption (OGC)</a:t>
            </a:r>
          </a:p>
          <a:p>
            <a:pPr marL="862013" lvl="1" indent="-179388"/>
            <a:r>
              <a:rPr lang="en-US" altLang="en-US" sz="3200" dirty="0"/>
              <a:t>Other government investment (OGI)</a:t>
            </a:r>
          </a:p>
          <a:p>
            <a:pPr marL="862013" lvl="1" indent="-179388"/>
            <a:endParaRPr lang="en-US" altLang="en-US" sz="3200" dirty="0"/>
          </a:p>
          <a:p>
            <a:r>
              <a:rPr lang="en-US" altLang="en-US" sz="4000" dirty="0"/>
              <a:t>Public investment cumulates onto capital stock (K)</a:t>
            </a:r>
          </a:p>
          <a:p>
            <a:pPr marL="862013" lvl="1" indent="-179388"/>
            <a:endParaRPr lang="en-US" alt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0" y="5562600"/>
            <a:ext cx="88947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76901" y="5066038"/>
            <a:ext cx="143143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2" descr="Government Icon PNG Images | Vector and PSD Files | Free Download on Pngtree">
            <a:extLst>
              <a:ext uri="{FF2B5EF4-FFF2-40B4-BE49-F238E27FC236}">
                <a16:creationId xmlns:a16="http://schemas.microsoft.com/office/drawing/2014/main" id="{1948CF85-5290-4F3C-A12C-BAD3DCBB4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95114" y="2744753"/>
            <a:ext cx="1886983" cy="188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80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US" b="1" dirty="0"/>
              <a:t>Aggregate Demand: Exports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03" y="1912883"/>
            <a:ext cx="11393214" cy="43050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4000" dirty="0"/>
              <a:t>Exports (XTR) depend on:</a:t>
            </a:r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Country-specific external demand (WDR)</a:t>
            </a:r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Relative (non-commodity) export prices (XTDNO$/CXUD)</a:t>
            </a:r>
          </a:p>
          <a:p>
            <a:pPr lvl="3">
              <a:lnSpc>
                <a:spcPct val="100000"/>
              </a:lnSpc>
            </a:pPr>
            <a:r>
              <a:rPr lang="en-US" altLang="en-US" sz="3200" dirty="0"/>
              <a:t>External demand and global export prices are derived from a global trade matrix to capture bilateral sensitivities between countries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0" y="5562600"/>
            <a:ext cx="88947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14" descr="World Map Svg Png Icon Free Download (#548772) - OnlineWebFonts.COM">
            <a:extLst>
              <a:ext uri="{FF2B5EF4-FFF2-40B4-BE49-F238E27FC236}">
                <a16:creationId xmlns:a16="http://schemas.microsoft.com/office/drawing/2014/main" id="{0721D761-7F0C-4CAC-9427-557561CA1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014" y="4869102"/>
            <a:ext cx="3005959" cy="170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820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US" b="1" dirty="0"/>
              <a:t>Aggregate Demand: imports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03" y="1986455"/>
            <a:ext cx="11393214" cy="42314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4000" dirty="0"/>
              <a:t>Imports (MTR) depend on:</a:t>
            </a:r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Demand (PCR+ITR+GCR+XTR)</a:t>
            </a:r>
          </a:p>
          <a:p>
            <a:pPr marL="1319213" lvl="3" indent="-179388">
              <a:lnSpc>
                <a:spcPct val="100000"/>
              </a:lnSpc>
            </a:pPr>
            <a:r>
              <a:rPr lang="en-GB" sz="2800" dirty="0"/>
              <a:t>Speed of pass-through allowed to differ across components of domestic demand</a:t>
            </a:r>
            <a:endParaRPr lang="en-US" altLang="en-US" sz="2800" dirty="0"/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An output gap (YFT/YER)</a:t>
            </a:r>
          </a:p>
          <a:p>
            <a:pPr lvl="3">
              <a:lnSpc>
                <a:spcPct val="100000"/>
              </a:lnSpc>
            </a:pPr>
            <a:r>
              <a:rPr lang="en-US" altLang="en-US" sz="3200" dirty="0"/>
              <a:t>Relative price of imported goods Oil imports</a:t>
            </a:r>
          </a:p>
        </p:txBody>
      </p:sp>
      <p:pic>
        <p:nvPicPr>
          <p:cNvPr id="5" name="Picture 14" descr="World Map Svg Png Icon Free Download (#548772) - OnlineWebFonts.COM">
            <a:extLst>
              <a:ext uri="{FF2B5EF4-FFF2-40B4-BE49-F238E27FC236}">
                <a16:creationId xmlns:a16="http://schemas.microsoft.com/office/drawing/2014/main" id="{D791544A-C009-49CF-AB2A-DEF7A6FEF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014" y="4960882"/>
            <a:ext cx="3007311" cy="170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885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US" b="1" dirty="0"/>
              <a:t>Aggregate Supply: Potential output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" y="1889760"/>
            <a:ext cx="11653520" cy="496824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en-US" sz="4000" dirty="0"/>
              <a:t>An underlying production function describes the potential output of the economy:</a:t>
            </a:r>
          </a:p>
          <a:p>
            <a:pPr lvl="3">
              <a:lnSpc>
                <a:spcPct val="120000"/>
              </a:lnSpc>
            </a:pPr>
            <a:endParaRPr lang="en-US" altLang="en-US" sz="2900" dirty="0"/>
          </a:p>
          <a:p>
            <a:pPr lvl="3">
              <a:lnSpc>
                <a:spcPct val="120000"/>
              </a:lnSpc>
            </a:pPr>
            <a:r>
              <a:rPr lang="en-US" altLang="en-US" sz="2900" b="1" dirty="0">
                <a:solidFill>
                  <a:schemeClr val="bg1"/>
                </a:solidFill>
                <a:highlight>
                  <a:srgbClr val="FFFF00"/>
                </a:highlight>
              </a:rPr>
              <a:t>Capital input</a:t>
            </a:r>
            <a:r>
              <a:rPr lang="en-US" altLang="en-US" sz="2900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en-US" altLang="en-US" sz="2900" dirty="0"/>
              <a:t>is determined by the accumulated investment, with a rate of depreciation that depends on global CO2 emissions</a:t>
            </a:r>
          </a:p>
          <a:p>
            <a:pPr lvl="3">
              <a:lnSpc>
                <a:spcPct val="120000"/>
              </a:lnSpc>
            </a:pPr>
            <a:r>
              <a:rPr lang="en-US" altLang="en-US" sz="2900" dirty="0"/>
              <a:t>Potential </a:t>
            </a:r>
            <a:r>
              <a:rPr lang="en-US" altLang="en-US" sz="2900" b="1" dirty="0" err="1">
                <a:solidFill>
                  <a:schemeClr val="bg1"/>
                </a:solidFill>
                <a:highlight>
                  <a:srgbClr val="FFFF00"/>
                </a:highlight>
              </a:rPr>
              <a:t>labour</a:t>
            </a:r>
            <a:r>
              <a:rPr lang="en-US" altLang="en-US" sz="2900" b="1" dirty="0">
                <a:solidFill>
                  <a:schemeClr val="bg1"/>
                </a:solidFill>
                <a:highlight>
                  <a:srgbClr val="FFFF00"/>
                </a:highlight>
              </a:rPr>
              <a:t> input </a:t>
            </a:r>
            <a:r>
              <a:rPr lang="en-US" altLang="en-US" sz="2900" dirty="0"/>
              <a:t>depends on demographics and </a:t>
            </a:r>
            <a:r>
              <a:rPr lang="en-US" altLang="en-US" sz="2900" dirty="0" err="1"/>
              <a:t>labour</a:t>
            </a:r>
            <a:r>
              <a:rPr lang="en-US" altLang="en-US" sz="2900" dirty="0"/>
              <a:t> force participation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07937FAA-F8AC-472D-8DC5-71C1643DCD38}"/>
                  </a:ext>
                </a:extLst>
              </p:cNvPr>
              <p:cNvSpPr txBox="1"/>
              <p:nvPr/>
            </p:nvSpPr>
            <p:spPr bwMode="auto">
              <a:xfrm>
                <a:off x="2647633" y="3391535"/>
                <a:ext cx="6435407" cy="58610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𝑌𝐹</m:t>
                      </m:r>
                      <m:r>
                        <a:rPr lang="en-US" sz="3200" b="0" i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i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i="1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𝐶𝐿𝐼𝑀𝐴𝑇𝐸</m:t>
                          </m:r>
                        </m:e>
                      </m:d>
                    </m:oMath>
                  </m:oMathPara>
                </a14:m>
                <a:endParaRPr lang="en-US" sz="2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07937FAA-F8AC-472D-8DC5-71C1643DC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47633" y="3391535"/>
                <a:ext cx="6435407" cy="5861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232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US" b="1" dirty="0"/>
              <a:t>Aggregate Supply: Potential output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" y="1889760"/>
            <a:ext cx="11653520" cy="4968240"/>
          </a:xfrm>
        </p:spPr>
        <p:txBody>
          <a:bodyPr>
            <a:normAutofit/>
          </a:bodyPr>
          <a:lstStyle/>
          <a:p>
            <a:pPr lvl="3">
              <a:lnSpc>
                <a:spcPct val="120000"/>
              </a:lnSpc>
              <a:spcBef>
                <a:spcPts val="1200"/>
              </a:spcBef>
            </a:pPr>
            <a:r>
              <a:rPr lang="en-US" altLang="en-US" sz="2900" dirty="0"/>
              <a:t>Total </a:t>
            </a:r>
            <a:r>
              <a:rPr lang="en-US" altLang="en-US" sz="2900" b="1" dirty="0">
                <a:solidFill>
                  <a:schemeClr val="bg1"/>
                </a:solidFill>
                <a:highlight>
                  <a:srgbClr val="FFFF00"/>
                </a:highlight>
              </a:rPr>
              <a:t>energy input </a:t>
            </a:r>
            <a:r>
              <a:rPr lang="en-US" altLang="en-US" sz="2900" dirty="0"/>
              <a:t>depends on output, energy prices and energy efficiency;  the energy mix depends on relative prices of oil, gas, coal and renewables</a:t>
            </a:r>
          </a:p>
          <a:p>
            <a:pPr lvl="3">
              <a:lnSpc>
                <a:spcPct val="120000"/>
              </a:lnSpc>
              <a:spcBef>
                <a:spcPts val="1200"/>
              </a:spcBef>
            </a:pPr>
            <a:r>
              <a:rPr lang="en-US" altLang="en-US" sz="2900" b="1" dirty="0">
                <a:solidFill>
                  <a:schemeClr val="bg1"/>
                </a:solidFill>
                <a:highlight>
                  <a:srgbClr val="FFFF00"/>
                </a:highlight>
              </a:rPr>
              <a:t>Trend productivity growth </a:t>
            </a:r>
            <a:r>
              <a:rPr lang="en-US" altLang="en-US" sz="2900" dirty="0"/>
              <a:t>has an endogenous relationship with health expenditure; inequality; air pollution and world trade</a:t>
            </a:r>
          </a:p>
          <a:p>
            <a:pPr lvl="3">
              <a:lnSpc>
                <a:spcPct val="120000"/>
              </a:lnSpc>
            </a:pPr>
            <a:r>
              <a:rPr lang="en-US" altLang="en-US" sz="2900" b="1" dirty="0">
                <a:solidFill>
                  <a:schemeClr val="bg1"/>
                </a:solidFill>
                <a:highlight>
                  <a:srgbClr val="FFFF00"/>
                </a:highlight>
              </a:rPr>
              <a:t>Climate damages </a:t>
            </a:r>
            <a:r>
              <a:rPr lang="en-US" altLang="en-US" sz="2900" dirty="0"/>
              <a:t>are exogenous, but in scenarios can be linked to spending on climate resilient infrastructure</a:t>
            </a:r>
            <a:endParaRPr lang="en-GB" altLang="en-US" sz="2900" dirty="0"/>
          </a:p>
        </p:txBody>
      </p:sp>
    </p:spTree>
    <p:extLst>
      <p:ext uri="{BB962C8B-B14F-4D97-AF65-F5344CB8AC3E}">
        <p14:creationId xmlns:p14="http://schemas.microsoft.com/office/powerpoint/2010/main" val="1621406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US" b="1"/>
              <a:t>Reconciling supply and demand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39" y="2011680"/>
            <a:ext cx="11339601" cy="45621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altLang="en-US" sz="3200" dirty="0"/>
              <a:t>Deviations of actual output from potential output set in motion adjustment processes that bring the economy back to potential in the long run. </a:t>
            </a:r>
          </a:p>
          <a:p>
            <a:pPr>
              <a:lnSpc>
                <a:spcPct val="100000"/>
              </a:lnSpc>
            </a:pPr>
            <a:r>
              <a:rPr lang="en-US" altLang="en-US" sz="3200" dirty="0"/>
              <a:t>For example, the gap between supply and demand (‘output gap’) feeds back through prices</a:t>
            </a:r>
          </a:p>
          <a:p>
            <a:pPr>
              <a:lnSpc>
                <a:spcPct val="100000"/>
              </a:lnSpc>
            </a:pPr>
            <a:endParaRPr lang="en-GB" altLang="en-US" sz="2400" dirty="0"/>
          </a:p>
          <a:p>
            <a:pPr lvl="1">
              <a:lnSpc>
                <a:spcPct val="100000"/>
              </a:lnSpc>
            </a:pPr>
            <a:endParaRPr lang="en-US" altLang="en-US" sz="2800" dirty="0"/>
          </a:p>
          <a:p>
            <a:pPr>
              <a:lnSpc>
                <a:spcPct val="100000"/>
              </a:lnSpc>
            </a:pPr>
            <a:endParaRPr lang="en-GB" sz="3200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9C420E7C-B5E7-4958-B807-82C81727F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869" y="4508541"/>
            <a:ext cx="3202492" cy="21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844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US" b="1" dirty="0"/>
              <a:t>Inflation and prices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39" y="2011680"/>
            <a:ext cx="11339601" cy="4562144"/>
          </a:xfrm>
        </p:spPr>
        <p:txBody>
          <a:bodyPr>
            <a:normAutofit/>
          </a:bodyPr>
          <a:lstStyle/>
          <a:p>
            <a:r>
              <a:rPr lang="en-GB" sz="3200" dirty="0"/>
              <a:t>In addition to the balance of demand and supply, tax policy, global commodity prices and other imported prices determine inflation. </a:t>
            </a:r>
          </a:p>
          <a:p>
            <a:r>
              <a:rPr lang="en-US" altLang="en-US" sz="3200" dirty="0"/>
              <a:t>Higher prices:</a:t>
            </a:r>
          </a:p>
          <a:p>
            <a:pPr lvl="1"/>
            <a:r>
              <a:rPr lang="en-US" altLang="en-US" sz="2800" dirty="0"/>
              <a:t>Slows consumption</a:t>
            </a:r>
          </a:p>
          <a:p>
            <a:pPr lvl="1"/>
            <a:r>
              <a:rPr lang="en-US" altLang="en-US" sz="2800" dirty="0"/>
              <a:t>Worsens net trade balance</a:t>
            </a:r>
          </a:p>
          <a:p>
            <a:pPr lvl="1"/>
            <a:r>
              <a:rPr lang="en-US" altLang="en-US" sz="2800" dirty="0"/>
              <a:t>Both reduce GDP to bring in line with potential</a:t>
            </a:r>
            <a:endParaRPr lang="en-US" altLang="en-US" sz="3600" dirty="0"/>
          </a:p>
          <a:p>
            <a:pPr lvl="1"/>
            <a:endParaRPr lang="en-US" altLang="en-US" sz="2800" dirty="0"/>
          </a:p>
          <a:p>
            <a:endParaRPr lang="en-GB" sz="3200" dirty="0"/>
          </a:p>
          <a:p>
            <a:endParaRPr lang="en-GB" altLang="en-US" sz="2400" dirty="0"/>
          </a:p>
          <a:p>
            <a:pPr lvl="1"/>
            <a:endParaRPr lang="en-US" altLang="en-US" sz="2800" dirty="0"/>
          </a:p>
          <a:p>
            <a:endParaRPr lang="en-GB" sz="3200" dirty="0"/>
          </a:p>
        </p:txBody>
      </p:sp>
      <p:pic>
        <p:nvPicPr>
          <p:cNvPr id="5122" name="Picture 2" descr="Inflation Shock: How To Protect Your Wealth">
            <a:extLst>
              <a:ext uri="{FF2B5EF4-FFF2-40B4-BE49-F238E27FC236}">
                <a16:creationId xmlns:a16="http://schemas.microsoft.com/office/drawing/2014/main" id="{7AFBA61C-6B85-491D-A586-085B85078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669" y="3230125"/>
            <a:ext cx="3545571" cy="235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545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4987"/>
            <a:ext cx="12191999" cy="1508760"/>
          </a:xfrm>
        </p:spPr>
        <p:txBody>
          <a:bodyPr/>
          <a:lstStyle/>
          <a:p>
            <a:pPr algn="ctr"/>
            <a:r>
              <a:rPr lang="en-US" b="1" dirty="0"/>
              <a:t>Government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7B83A-F3DA-408D-B82C-319DD8C9A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6" y="1889760"/>
            <a:ext cx="11939451" cy="4968240"/>
          </a:xfrm>
        </p:spPr>
        <p:txBody>
          <a:bodyPr>
            <a:normAutofit/>
          </a:bodyPr>
          <a:lstStyle/>
          <a:p>
            <a:r>
              <a:rPr lang="en-US" sz="2800" dirty="0"/>
              <a:t>The model has an expanded fiscal module, to allow a range of policy scenarios to be studied</a:t>
            </a:r>
          </a:p>
          <a:p>
            <a:r>
              <a:rPr lang="en-US" sz="2800" dirty="0"/>
              <a:t>Fiscal policy channels include: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 fiscal deficit flows onto the government debt stock, and debt service payments flow back onto the fiscal balance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9FF41E-C15C-4C9D-8579-F8D67D60F209}"/>
              </a:ext>
            </a:extLst>
          </p:cNvPr>
          <p:cNvSpPr txBox="1">
            <a:spLocks/>
          </p:cNvSpPr>
          <p:nvPr/>
        </p:nvSpPr>
        <p:spPr>
          <a:xfrm>
            <a:off x="462279" y="3429000"/>
            <a:ext cx="11267440" cy="2078867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vert="horz" lIns="91440" tIns="45720" rIns="91440" bIns="45720" numCol="2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500" dirty="0"/>
              <a:t>Spending on social protection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500" dirty="0"/>
              <a:t>Spending on health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500" dirty="0"/>
              <a:t>Spending on environmental protection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500" dirty="0"/>
              <a:t>Fossil fuel subsidies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500" dirty="0"/>
              <a:t>Carbon tax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en-US" sz="2500" dirty="0"/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500" dirty="0"/>
              <a:t>Income tax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500" dirty="0"/>
              <a:t>Corporate tax 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500" dirty="0"/>
              <a:t>Indirect tax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500" dirty="0"/>
              <a:t>Taxes on international transactions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500" dirty="0"/>
              <a:t>Commodity revenue</a:t>
            </a:r>
          </a:p>
          <a:p>
            <a:pPr marL="0" indent="0">
              <a:buNone/>
            </a:pPr>
            <a:endParaRPr lang="en-US" sz="2500" dirty="0"/>
          </a:p>
        </p:txBody>
      </p:sp>
      <p:pic>
        <p:nvPicPr>
          <p:cNvPr id="5" name="Picture 2" descr="Government Icon PNG Images | Vector and PSD Files | Free Download on Pngtree">
            <a:extLst>
              <a:ext uri="{FF2B5EF4-FFF2-40B4-BE49-F238E27FC236}">
                <a16:creationId xmlns:a16="http://schemas.microsoft.com/office/drawing/2014/main" id="{1E6DEDEF-478A-4799-B4CB-CB8A77352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61171" y="191884"/>
            <a:ext cx="1613263" cy="161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563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Government Borrowing premium</a:t>
            </a:r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73572" y="1891863"/>
            <a:ext cx="5674085" cy="496613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b="0" dirty="0"/>
              <a:t>The fiscal deficit flows onto the government debt stock, and debt service payments flow back onto the fiscal balance</a:t>
            </a:r>
          </a:p>
          <a:p>
            <a:pPr>
              <a:lnSpc>
                <a:spcPct val="120000"/>
              </a:lnSpc>
            </a:pPr>
            <a:r>
              <a:rPr lang="en-GB" altLang="en-US" sz="2800" b="0" dirty="0"/>
              <a:t>A country risk premium is linked to the ratio of government debt to GDP</a:t>
            </a:r>
          </a:p>
          <a:p>
            <a:pPr>
              <a:lnSpc>
                <a:spcPct val="120000"/>
              </a:lnSpc>
            </a:pPr>
            <a:r>
              <a:rPr lang="en-US" altLang="en-US" sz="2800" b="0" dirty="0"/>
              <a:t>Potential risks to solvency when deficit is allowed to rise</a:t>
            </a:r>
          </a:p>
          <a:p>
            <a:pPr>
              <a:lnSpc>
                <a:spcPct val="120000"/>
              </a:lnSpc>
            </a:pPr>
            <a:r>
              <a:rPr lang="en-GB" altLang="en-US" sz="2800" b="0" dirty="0"/>
              <a:t>Risk premium squeezes out investment, puts pressure on the exchange rate and pushes up inflation</a:t>
            </a:r>
          </a:p>
          <a:p>
            <a:pPr>
              <a:lnSpc>
                <a:spcPct val="120000"/>
              </a:lnSpc>
            </a:pPr>
            <a:endParaRPr lang="en-US" altLang="en-US" sz="2800" b="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3189CDE-2C16-49F3-8682-F50FF2E604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7874448"/>
              </p:ext>
            </p:extLst>
          </p:nvPr>
        </p:nvGraphicFramePr>
        <p:xfrm>
          <a:off x="5642810" y="1994626"/>
          <a:ext cx="6549190" cy="4684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Government Icon PNG Images | Vector and PSD Files | Free Download on Pngtree">
            <a:extLst>
              <a:ext uri="{FF2B5EF4-FFF2-40B4-BE49-F238E27FC236}">
                <a16:creationId xmlns:a16="http://schemas.microsoft.com/office/drawing/2014/main" id="{4E5ABBAF-A96B-415B-B11F-E023DBD7C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46082" y="269866"/>
            <a:ext cx="1445918" cy="144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009539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GB" altLang="en-US" b="1" dirty="0"/>
              <a:t>Government sector</a:t>
            </a:r>
            <a:endParaRPr lang="en-US" altLang="en-US" b="1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416560" y="2011680"/>
            <a:ext cx="11592560" cy="4704080"/>
          </a:xfrm>
        </p:spPr>
        <p:txBody>
          <a:bodyPr>
            <a:normAutofit/>
          </a:bodyPr>
          <a:lstStyle/>
          <a:p>
            <a:r>
              <a:rPr lang="en-GB" altLang="en-US" sz="3200" dirty="0"/>
              <a:t>A fiscal rule can be imposed to avoid “Ponzi games”, so that debt cannot continue to rise without bounds. </a:t>
            </a:r>
          </a:p>
          <a:p>
            <a:r>
              <a:rPr lang="en-GB" altLang="en-US" sz="3200" dirty="0"/>
              <a:t>When the rule is active, income and corporate tax rates rise to revert the deficit to a specified target</a:t>
            </a:r>
          </a:p>
          <a:p>
            <a:r>
              <a:rPr lang="en-GB" altLang="en-US" sz="3200" dirty="0"/>
              <a:t>The rule can be turned off to assess where debt is headed if a policy package is financed fully via an increase in debt</a:t>
            </a:r>
          </a:p>
        </p:txBody>
      </p:sp>
      <p:pic>
        <p:nvPicPr>
          <p:cNvPr id="4" name="Picture 2" descr="Government Icon PNG Images | Vector and PSD Files | Free Download on Pngtree">
            <a:extLst>
              <a:ext uri="{FF2B5EF4-FFF2-40B4-BE49-F238E27FC236}">
                <a16:creationId xmlns:a16="http://schemas.microsoft.com/office/drawing/2014/main" id="{EC829FF7-3FBB-4015-870E-90067FD46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61171" y="191884"/>
            <a:ext cx="1613263" cy="161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20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3383E-A286-4B24-A8A2-3FF82BF81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94560"/>
            <a:ext cx="12192000" cy="1660351"/>
          </a:xfrm>
        </p:spPr>
        <p:txBody>
          <a:bodyPr>
            <a:noAutofit/>
          </a:bodyPr>
          <a:lstStyle/>
          <a:p>
            <a:r>
              <a:rPr lang="en-US" sz="4400" b="1" dirty="0"/>
              <a:t>Introduction to ESCAP Macroeconomic model for Pakistan</a:t>
            </a:r>
          </a:p>
        </p:txBody>
      </p:sp>
    </p:spTree>
    <p:extLst>
      <p:ext uri="{BB962C8B-B14F-4D97-AF65-F5344CB8AC3E}">
        <p14:creationId xmlns:p14="http://schemas.microsoft.com/office/powerpoint/2010/main" val="575925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GB" altLang="en-US" b="1" dirty="0"/>
              <a:t>Emissions and air Pollution</a:t>
            </a:r>
            <a:endParaRPr lang="en-US" altLang="en-US" b="1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416560" y="2011680"/>
            <a:ext cx="11592560" cy="4744720"/>
          </a:xfrm>
        </p:spPr>
        <p:txBody>
          <a:bodyPr>
            <a:normAutofit/>
          </a:bodyPr>
          <a:lstStyle/>
          <a:p>
            <a:r>
              <a:rPr lang="en-GB" altLang="en-US" sz="3200" dirty="0"/>
              <a:t>CO2 emissions depend on the quantity of coal, oil and gas consumed:</a:t>
            </a:r>
          </a:p>
          <a:p>
            <a:pPr>
              <a:spcBef>
                <a:spcPts val="3000"/>
              </a:spcBef>
            </a:pPr>
            <a:endParaRPr lang="en-GB" altLang="en-US" sz="3200" dirty="0"/>
          </a:p>
          <a:p>
            <a:pPr>
              <a:spcBef>
                <a:spcPts val="3000"/>
              </a:spcBef>
            </a:pPr>
            <a:r>
              <a:rPr lang="en-GB" altLang="en-US" sz="3200" dirty="0"/>
              <a:t>CO2 emissions feed into government revenue via carbon taxes and subsidies, and global emissions impact the rate of depreciation</a:t>
            </a:r>
          </a:p>
          <a:p>
            <a:r>
              <a:rPr lang="en-GB" altLang="en-US" sz="3200" dirty="0"/>
              <a:t>Air pollution (PM2.5) depends on the shares of coal and oil in total energy consumption, and feeds back into trend productivity growth to reflect the relationship between pollution and health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5293021-801C-49A4-B76C-D3CB0C7D54F9}"/>
                  </a:ext>
                </a:extLst>
              </p:cNvPr>
              <p:cNvSpPr/>
              <p:nvPr/>
            </p:nvSpPr>
            <p:spPr>
              <a:xfrm>
                <a:off x="2082800" y="3198167"/>
                <a:ext cx="696976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𝐶𝑂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2=96∗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𝐶𝑂𝐴𝐿𝐶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 + 57∗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𝐺𝐴𝑆𝐶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 + 67.4∗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𝑂𝐼𝐿𝐶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5293021-801C-49A4-B76C-D3CB0C7D54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00" y="3198167"/>
                <a:ext cx="696976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2 Icon #324683 - Free Icons Library">
            <a:extLst>
              <a:ext uri="{FF2B5EF4-FFF2-40B4-BE49-F238E27FC236}">
                <a16:creationId xmlns:a16="http://schemas.microsoft.com/office/drawing/2014/main" id="{D6889EF5-85E6-44F0-BA19-5DC2E1A5B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66493" y="2152472"/>
            <a:ext cx="1542628" cy="150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176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GB" altLang="en-US" b="1" dirty="0"/>
              <a:t>Poverty</a:t>
            </a:r>
            <a:endParaRPr lang="en-US" altLang="en-US" b="1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264160" y="2011680"/>
            <a:ext cx="11744960" cy="4734560"/>
          </a:xfrm>
        </p:spPr>
        <p:txBody>
          <a:bodyPr>
            <a:normAutofit/>
          </a:bodyPr>
          <a:lstStyle/>
          <a:p>
            <a:r>
              <a:rPr lang="en-GB" altLang="en-US" sz="3200" dirty="0"/>
              <a:t>Poverty model is based on an assumption that income approximately follows a lognormal distribution </a:t>
            </a:r>
          </a:p>
          <a:p>
            <a:r>
              <a:rPr lang="en-GB" sz="3200" dirty="0"/>
              <a:t>We calculate the cumulative density function of log income, evaluated at the poverty benchmarks of $1.90/day and $5.50/day. </a:t>
            </a:r>
          </a:p>
          <a:p>
            <a:r>
              <a:rPr lang="en-GB" sz="3200" dirty="0"/>
              <a:t>Requires an estimate of inequality (GINI </a:t>
            </a:r>
            <a:r>
              <a:rPr lang="en-GB" sz="3200" dirty="0" err="1"/>
              <a:t>Coefficint</a:t>
            </a:r>
            <a:r>
              <a:rPr lang="en-GB" sz="3200" dirty="0"/>
              <a:t>) and mean income (approximated to track consumption per capita)</a:t>
            </a:r>
            <a:endParaRPr lang="en-GB" altLang="en-US" sz="3200" dirty="0"/>
          </a:p>
        </p:txBody>
      </p:sp>
      <p:pic>
        <p:nvPicPr>
          <p:cNvPr id="5" name="Picture 16" descr="Inequality Icons - Download Free Vector Icons | Noun Project">
            <a:extLst>
              <a:ext uri="{FF2B5EF4-FFF2-40B4-BE49-F238E27FC236}">
                <a16:creationId xmlns:a16="http://schemas.microsoft.com/office/drawing/2014/main" id="{F3047E24-A669-4120-8E4E-5E7747E03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305" y="5034455"/>
            <a:ext cx="1632535" cy="163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537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GB" altLang="en-US" b="1" dirty="0"/>
              <a:t>inequality</a:t>
            </a:r>
            <a:endParaRPr lang="en-US" altLang="en-US" b="1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264160" y="2011680"/>
            <a:ext cx="11744960" cy="4734560"/>
          </a:xfrm>
        </p:spPr>
        <p:txBody>
          <a:bodyPr>
            <a:normAutofit/>
          </a:bodyPr>
          <a:lstStyle/>
          <a:p>
            <a:r>
              <a:rPr lang="en-GB" altLang="en-US" sz="3200" dirty="0"/>
              <a:t>The standard deviation of log income, needed to calibrate poverty, is derived from the GINI coefficient based on disposable income</a:t>
            </a:r>
          </a:p>
          <a:p>
            <a:r>
              <a:rPr lang="en-GB" sz="3200" dirty="0"/>
              <a:t>The GINI depends on a relative redistribution parameter, which is linked to government spending on social protection, and a financial inclusion index, which we proxy with the share of the population with a bank account</a:t>
            </a:r>
          </a:p>
          <a:p>
            <a:r>
              <a:rPr lang="en-GB" sz="3200" dirty="0"/>
              <a:t>In addition to poverty, the GINI feeds into potential output </a:t>
            </a:r>
            <a:endParaRPr lang="en-GB" altLang="en-US" sz="3200" dirty="0"/>
          </a:p>
        </p:txBody>
      </p:sp>
      <p:pic>
        <p:nvPicPr>
          <p:cNvPr id="4" name="Picture 16" descr="Inequality Icons - Download Free Vector Icons | Noun Project">
            <a:extLst>
              <a:ext uri="{FF2B5EF4-FFF2-40B4-BE49-F238E27FC236}">
                <a16:creationId xmlns:a16="http://schemas.microsoft.com/office/drawing/2014/main" id="{50A75571-A64D-4DBF-8B88-8BFC0099A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793" y="5196943"/>
            <a:ext cx="1470047" cy="147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253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3383E-A286-4B24-A8A2-3FF82BF81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94560"/>
            <a:ext cx="12192000" cy="1660351"/>
          </a:xfrm>
        </p:spPr>
        <p:txBody>
          <a:bodyPr>
            <a:noAutofit/>
          </a:bodyPr>
          <a:lstStyle/>
          <a:p>
            <a:r>
              <a:rPr lang="en-US" sz="4400" b="1" dirty="0"/>
              <a:t>ESCAP Macroeconomic model applied to illustrate policy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02624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GB" altLang="en-US" b="1" dirty="0"/>
              <a:t>What is a scenario?</a:t>
            </a:r>
            <a:endParaRPr lang="en-US" altLang="en-US" b="1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94593" y="1954924"/>
            <a:ext cx="6884275" cy="47913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altLang="en-US" sz="3200" dirty="0"/>
              <a:t>A scenario is developed relative to a baseline set of assumptions. </a:t>
            </a:r>
          </a:p>
          <a:p>
            <a:pPr>
              <a:lnSpc>
                <a:spcPct val="110000"/>
              </a:lnSpc>
            </a:pPr>
            <a:r>
              <a:rPr lang="en-GB" altLang="en-US" sz="3200" dirty="0"/>
              <a:t>The scenario asks, “what if [some assumption] turns out different than assumed?”</a:t>
            </a:r>
          </a:p>
          <a:p>
            <a:pPr>
              <a:lnSpc>
                <a:spcPct val="110000"/>
              </a:lnSpc>
            </a:pPr>
            <a:r>
              <a:rPr lang="en-GB" sz="3200" dirty="0"/>
              <a:t>For example, we can consider new government spending programmes, an unexpected rise in oil price, a drop in world trade, policies to encourage women to seek employment, etc…</a:t>
            </a:r>
            <a:endParaRPr lang="en-GB" altLang="en-US" sz="3200" dirty="0"/>
          </a:p>
        </p:txBody>
      </p:sp>
      <p:pic>
        <p:nvPicPr>
          <p:cNvPr id="6146" name="Picture 2" descr="Scenario Images, Stock Photos &amp;amp; Vectors | Shutterstock">
            <a:extLst>
              <a:ext uri="{FF2B5EF4-FFF2-40B4-BE49-F238E27FC236}">
                <a16:creationId xmlns:a16="http://schemas.microsoft.com/office/drawing/2014/main" id="{BAB62B6A-1A53-46CC-9E80-79B81A9F2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630" y="2651059"/>
            <a:ext cx="4953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996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4189"/>
            <a:ext cx="12192000" cy="170862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b="1" dirty="0"/>
              <a:t>Scenario 1: </a:t>
            </a:r>
            <a:r>
              <a:rPr lang="en-GB" b="1" dirty="0"/>
              <a:t>Increased Social Spending and Expanded Social Protection</a:t>
            </a:r>
            <a:endParaRPr lang="en-US" b="1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69A5A66C-9449-4E45-A809-DC3D9066A4F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4248038"/>
              </p:ext>
            </p:extLst>
          </p:nvPr>
        </p:nvGraphicFramePr>
        <p:xfrm>
          <a:off x="4133056" y="1569188"/>
          <a:ext cx="3925887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Content Placeholder 11">
            <a:extLst>
              <a:ext uri="{FF2B5EF4-FFF2-40B4-BE49-F238E27FC236}">
                <a16:creationId xmlns:a16="http://schemas.microsoft.com/office/drawing/2014/main" id="{7F6D1866-A17F-488F-B1EE-3F472B2A62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35964"/>
              </p:ext>
            </p:extLst>
          </p:nvPr>
        </p:nvGraphicFramePr>
        <p:xfrm>
          <a:off x="98719" y="1569187"/>
          <a:ext cx="3925887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47" name="Group 46">
            <a:extLst>
              <a:ext uri="{FF2B5EF4-FFF2-40B4-BE49-F238E27FC236}">
                <a16:creationId xmlns:a16="http://schemas.microsoft.com/office/drawing/2014/main" id="{3BFB8C95-01D9-4EE6-A12A-5BDB793B24ED}"/>
              </a:ext>
            </a:extLst>
          </p:cNvPr>
          <p:cNvGrpSpPr/>
          <p:nvPr/>
        </p:nvGrpSpPr>
        <p:grpSpPr>
          <a:xfrm>
            <a:off x="462279" y="5591796"/>
            <a:ext cx="11267440" cy="1162015"/>
            <a:chOff x="499678" y="5549754"/>
            <a:chExt cx="11267440" cy="116201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07F2A2F-46F3-41D5-AF07-322931E5CF53}"/>
                </a:ext>
              </a:extLst>
            </p:cNvPr>
            <p:cNvGrpSpPr/>
            <p:nvPr/>
          </p:nvGrpSpPr>
          <p:grpSpPr>
            <a:xfrm>
              <a:off x="3943655" y="5753867"/>
              <a:ext cx="1633497" cy="816748"/>
              <a:chOff x="2289642" y="3103954"/>
              <a:chExt cx="1633497" cy="816748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525C1CAB-E2E5-469A-9D65-32D217099792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ectangle: Rounded Corners 4">
                <a:extLst>
                  <a:ext uri="{FF2B5EF4-FFF2-40B4-BE49-F238E27FC236}">
                    <a16:creationId xmlns:a16="http://schemas.microsoft.com/office/drawing/2014/main" id="{464F3855-E81D-488E-BEFB-3400A6B62124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Potential output</a:t>
                </a:r>
                <a:endParaRPr lang="en-US" sz="2000" kern="1200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5494E18-1F48-41FA-9A91-A5F840CD447D}"/>
                </a:ext>
              </a:extLst>
            </p:cNvPr>
            <p:cNvGrpSpPr/>
            <p:nvPr/>
          </p:nvGrpSpPr>
          <p:grpSpPr>
            <a:xfrm>
              <a:off x="1362128" y="5737198"/>
              <a:ext cx="1633497" cy="816748"/>
              <a:chOff x="2289642" y="3103954"/>
              <a:chExt cx="1633497" cy="816748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6D94B9AD-C589-4F7E-8AEE-AA09D1E8176F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Rectangle: Rounded Corners 4">
                <a:extLst>
                  <a:ext uri="{FF2B5EF4-FFF2-40B4-BE49-F238E27FC236}">
                    <a16:creationId xmlns:a16="http://schemas.microsoft.com/office/drawing/2014/main" id="{889703D1-B1CD-4F49-A124-9F93D0FF128F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GDP</a:t>
                </a:r>
                <a:endParaRPr lang="en-US" sz="2000" kern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69E0180-705D-49DA-88CE-F89E1044C449}"/>
                </a:ext>
              </a:extLst>
            </p:cNvPr>
            <p:cNvGrpSpPr/>
            <p:nvPr/>
          </p:nvGrpSpPr>
          <p:grpSpPr>
            <a:xfrm>
              <a:off x="8883368" y="5737198"/>
              <a:ext cx="1633497" cy="840670"/>
              <a:chOff x="2289642" y="3080032"/>
              <a:chExt cx="1633497" cy="840670"/>
            </a:xfrm>
          </p:grpSpPr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A928DB1D-60BD-47C3-A40F-09F7A14AD060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Rectangle: Rounded Corners 4">
                <a:extLst>
                  <a:ext uri="{FF2B5EF4-FFF2-40B4-BE49-F238E27FC236}">
                    <a16:creationId xmlns:a16="http://schemas.microsoft.com/office/drawing/2014/main" id="{BD41063F-5BC2-48D7-A7E7-BC8246D6DCE2}"/>
                  </a:ext>
                </a:extLst>
              </p:cNvPr>
              <p:cNvSpPr txBox="1"/>
              <p:nvPr/>
            </p:nvSpPr>
            <p:spPr>
              <a:xfrm>
                <a:off x="2337486" y="3080032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Government debt</a:t>
                </a:r>
                <a:endParaRPr lang="en-US" sz="2000" kern="1200"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EDE77C9-C658-45CB-9F3A-99500A856274}"/>
                </a:ext>
              </a:extLst>
            </p:cNvPr>
            <p:cNvGrpSpPr/>
            <p:nvPr/>
          </p:nvGrpSpPr>
          <p:grpSpPr>
            <a:xfrm>
              <a:off x="6508212" y="5722387"/>
              <a:ext cx="1633497" cy="816748"/>
              <a:chOff x="2289642" y="3103954"/>
              <a:chExt cx="1633497" cy="816748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835BD39B-7FFF-4A72-AAD5-9C8476C728BC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Rectangle: Rounded Corners 4">
                <a:extLst>
                  <a:ext uri="{FF2B5EF4-FFF2-40B4-BE49-F238E27FC236}">
                    <a16:creationId xmlns:a16="http://schemas.microsoft.com/office/drawing/2014/main" id="{17029D8D-6042-4334-9288-FED2634CC8E9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Poverty</a:t>
                </a:r>
                <a:endParaRPr lang="en-US" sz="2000" kern="1200" dirty="0"/>
              </a:p>
            </p:txBody>
          </p:sp>
        </p:grpSp>
        <p:sp>
          <p:nvSpPr>
            <p:cNvPr id="46" name="Content Placeholder 2">
              <a:extLst>
                <a:ext uri="{FF2B5EF4-FFF2-40B4-BE49-F238E27FC236}">
                  <a16:creationId xmlns:a16="http://schemas.microsoft.com/office/drawing/2014/main" id="{42D6684A-0341-45A0-9A91-308164C0F909}"/>
                </a:ext>
              </a:extLst>
            </p:cNvPr>
            <p:cNvSpPr txBox="1">
              <a:spLocks/>
            </p:cNvSpPr>
            <p:nvPr/>
          </p:nvSpPr>
          <p:spPr>
            <a:xfrm>
              <a:off x="499678" y="5549754"/>
              <a:ext cx="11267440" cy="1162015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  <p:txBody>
            <a:bodyPr vert="horz" lIns="91440" tIns="45720" rIns="91440" bIns="45720" numCol="2" rtlCol="0">
              <a:noAutofit/>
            </a:bodyPr>
            <a:lstStyle>
              <a:lvl1pPr marL="182880" indent="-18288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tx1"/>
                </a:buClr>
                <a:buFont typeface="Wingdings" pitchFamily="2" charset="2"/>
                <a:buChar char="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14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00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686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972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846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718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9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062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2500" dirty="0"/>
            </a:p>
          </p:txBody>
        </p:sp>
      </p:grpSp>
      <p:graphicFrame>
        <p:nvGraphicFramePr>
          <p:cNvPr id="30" name="Content Placeholder 11">
            <a:extLst>
              <a:ext uri="{FF2B5EF4-FFF2-40B4-BE49-F238E27FC236}">
                <a16:creationId xmlns:a16="http://schemas.microsoft.com/office/drawing/2014/main" id="{EE148BCB-E5C8-4CE4-8B1C-E42222A032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430172"/>
              </p:ext>
            </p:extLst>
          </p:nvPr>
        </p:nvGraphicFramePr>
        <p:xfrm>
          <a:off x="8292662" y="1500599"/>
          <a:ext cx="3713613" cy="4427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128428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054"/>
            <a:ext cx="12192000" cy="150876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GB" b="1" dirty="0"/>
              <a:t>Scenario 1: Increased Social Spending and Expanded Social Protection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B6A8D3-C38F-44E7-9D69-88BE862EAD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652"/>
          <a:stretch/>
        </p:blipFill>
        <p:spPr>
          <a:xfrm>
            <a:off x="2049517" y="1887518"/>
            <a:ext cx="8303172" cy="4859547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308363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054"/>
            <a:ext cx="12192000" cy="150876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GB" b="1" dirty="0"/>
              <a:t>Scenario 1: Increased Social Spending and Expanded Social Protection – Financed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6D6759-8F75-4AFD-9497-FDBAA188B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255" y="1882444"/>
            <a:ext cx="8124497" cy="4942469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040896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64CEF34-C2F9-4847-9293-A6C85256E76E}"/>
              </a:ext>
            </a:extLst>
          </p:cNvPr>
          <p:cNvCxnSpPr>
            <a:cxnSpLocks/>
          </p:cNvCxnSpPr>
          <p:nvPr/>
        </p:nvCxnSpPr>
        <p:spPr>
          <a:xfrm flipV="1">
            <a:off x="7287561" y="3280093"/>
            <a:ext cx="1083553" cy="499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7094"/>
            <a:ext cx="12192000" cy="45719"/>
          </a:xfrm>
        </p:spPr>
        <p:txBody>
          <a:bodyPr anchor="b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1" dirty="0"/>
              <a:t>Scenario 2: Increased female </a:t>
            </a:r>
            <a:r>
              <a:rPr lang="en-US" b="1" dirty="0" err="1"/>
              <a:t>labour</a:t>
            </a:r>
            <a:r>
              <a:rPr lang="en-US" b="1" dirty="0"/>
              <a:t> force participation</a:t>
            </a:r>
          </a:p>
        </p:txBody>
      </p:sp>
      <p:graphicFrame>
        <p:nvGraphicFramePr>
          <p:cNvPr id="13" name="Content Placeholder 11">
            <a:extLst>
              <a:ext uri="{FF2B5EF4-FFF2-40B4-BE49-F238E27FC236}">
                <a16:creationId xmlns:a16="http://schemas.microsoft.com/office/drawing/2014/main" id="{7F6D1866-A17F-488F-B1EE-3F472B2A62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593702"/>
              </p:ext>
            </p:extLst>
          </p:nvPr>
        </p:nvGraphicFramePr>
        <p:xfrm>
          <a:off x="555172" y="1882452"/>
          <a:ext cx="6933450" cy="3794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7" name="Group 46">
            <a:extLst>
              <a:ext uri="{FF2B5EF4-FFF2-40B4-BE49-F238E27FC236}">
                <a16:creationId xmlns:a16="http://schemas.microsoft.com/office/drawing/2014/main" id="{3BFB8C95-01D9-4EE6-A12A-5BDB793B24ED}"/>
              </a:ext>
            </a:extLst>
          </p:cNvPr>
          <p:cNvGrpSpPr/>
          <p:nvPr/>
        </p:nvGrpSpPr>
        <p:grpSpPr>
          <a:xfrm>
            <a:off x="462279" y="5591796"/>
            <a:ext cx="11267440" cy="1162015"/>
            <a:chOff x="499678" y="5549754"/>
            <a:chExt cx="11267440" cy="116201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07F2A2F-46F3-41D5-AF07-322931E5CF53}"/>
                </a:ext>
              </a:extLst>
            </p:cNvPr>
            <p:cNvGrpSpPr/>
            <p:nvPr/>
          </p:nvGrpSpPr>
          <p:grpSpPr>
            <a:xfrm>
              <a:off x="3943655" y="5753867"/>
              <a:ext cx="1633497" cy="816748"/>
              <a:chOff x="2289642" y="3103954"/>
              <a:chExt cx="1633497" cy="816748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525C1CAB-E2E5-469A-9D65-32D217099792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ectangle: Rounded Corners 4">
                <a:extLst>
                  <a:ext uri="{FF2B5EF4-FFF2-40B4-BE49-F238E27FC236}">
                    <a16:creationId xmlns:a16="http://schemas.microsoft.com/office/drawing/2014/main" id="{464F3855-E81D-488E-BEFB-3400A6B62124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Inflation</a:t>
                </a:r>
                <a:endParaRPr lang="en-US" sz="2000" kern="1200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5494E18-1F48-41FA-9A91-A5F840CD447D}"/>
                </a:ext>
              </a:extLst>
            </p:cNvPr>
            <p:cNvGrpSpPr/>
            <p:nvPr/>
          </p:nvGrpSpPr>
          <p:grpSpPr>
            <a:xfrm>
              <a:off x="1362128" y="5737198"/>
              <a:ext cx="1633497" cy="816748"/>
              <a:chOff x="2289642" y="3103954"/>
              <a:chExt cx="1633497" cy="816748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6D94B9AD-C589-4F7E-8AEE-AA09D1E8176F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Rectangle: Rounded Corners 4">
                <a:extLst>
                  <a:ext uri="{FF2B5EF4-FFF2-40B4-BE49-F238E27FC236}">
                    <a16:creationId xmlns:a16="http://schemas.microsoft.com/office/drawing/2014/main" id="{889703D1-B1CD-4F49-A124-9F93D0FF128F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GDP</a:t>
                </a:r>
                <a:endParaRPr lang="en-US" sz="2000" kern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69E0180-705D-49DA-88CE-F89E1044C449}"/>
                </a:ext>
              </a:extLst>
            </p:cNvPr>
            <p:cNvGrpSpPr/>
            <p:nvPr/>
          </p:nvGrpSpPr>
          <p:grpSpPr>
            <a:xfrm>
              <a:off x="8883368" y="5737198"/>
              <a:ext cx="1633497" cy="840670"/>
              <a:chOff x="2289642" y="3080032"/>
              <a:chExt cx="1633497" cy="840670"/>
            </a:xfrm>
          </p:grpSpPr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A928DB1D-60BD-47C3-A40F-09F7A14AD060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Rectangle: Rounded Corners 4">
                <a:extLst>
                  <a:ext uri="{FF2B5EF4-FFF2-40B4-BE49-F238E27FC236}">
                    <a16:creationId xmlns:a16="http://schemas.microsoft.com/office/drawing/2014/main" id="{BD41063F-5BC2-48D7-A7E7-BC8246D6DCE2}"/>
                  </a:ext>
                </a:extLst>
              </p:cNvPr>
              <p:cNvSpPr txBox="1"/>
              <p:nvPr/>
            </p:nvSpPr>
            <p:spPr>
              <a:xfrm>
                <a:off x="2337486" y="3080032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Government debt</a:t>
                </a:r>
                <a:endParaRPr lang="en-US" sz="2000" kern="1200"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EDE77C9-C658-45CB-9F3A-99500A856274}"/>
                </a:ext>
              </a:extLst>
            </p:cNvPr>
            <p:cNvGrpSpPr/>
            <p:nvPr/>
          </p:nvGrpSpPr>
          <p:grpSpPr>
            <a:xfrm>
              <a:off x="6508212" y="5722387"/>
              <a:ext cx="1633497" cy="816748"/>
              <a:chOff x="2289642" y="3103954"/>
              <a:chExt cx="1633497" cy="816748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835BD39B-7FFF-4A72-AAD5-9C8476C728BC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Rectangle: Rounded Corners 4">
                <a:extLst>
                  <a:ext uri="{FF2B5EF4-FFF2-40B4-BE49-F238E27FC236}">
                    <a16:creationId xmlns:a16="http://schemas.microsoft.com/office/drawing/2014/main" id="{17029D8D-6042-4334-9288-FED2634CC8E9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Poverty</a:t>
                </a:r>
                <a:endParaRPr lang="en-US" sz="2000" kern="1200" dirty="0"/>
              </a:p>
            </p:txBody>
          </p:sp>
        </p:grpSp>
        <p:sp>
          <p:nvSpPr>
            <p:cNvPr id="46" name="Content Placeholder 2">
              <a:extLst>
                <a:ext uri="{FF2B5EF4-FFF2-40B4-BE49-F238E27FC236}">
                  <a16:creationId xmlns:a16="http://schemas.microsoft.com/office/drawing/2014/main" id="{42D6684A-0341-45A0-9A91-308164C0F909}"/>
                </a:ext>
              </a:extLst>
            </p:cNvPr>
            <p:cNvSpPr txBox="1">
              <a:spLocks/>
            </p:cNvSpPr>
            <p:nvPr/>
          </p:nvSpPr>
          <p:spPr>
            <a:xfrm>
              <a:off x="499678" y="5549754"/>
              <a:ext cx="11267440" cy="1162015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  <p:txBody>
            <a:bodyPr vert="horz" lIns="91440" tIns="45720" rIns="91440" bIns="45720" numCol="2" rtlCol="0">
              <a:noAutofit/>
            </a:bodyPr>
            <a:lstStyle>
              <a:lvl1pPr marL="182880" indent="-18288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tx1"/>
                </a:buClr>
                <a:buFont typeface="Wingdings" pitchFamily="2" charset="2"/>
                <a:buChar char="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14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00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686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972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846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718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9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062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2500" dirty="0"/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2C1473-9928-4EF1-825A-981CB69197CA}"/>
              </a:ext>
            </a:extLst>
          </p:cNvPr>
          <p:cNvCxnSpPr/>
          <p:nvPr/>
        </p:nvCxnSpPr>
        <p:spPr>
          <a:xfrm>
            <a:off x="7488622" y="2601686"/>
            <a:ext cx="882492" cy="5057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44C547B-2BFA-4221-86BC-3518432258FD}"/>
              </a:ext>
            </a:extLst>
          </p:cNvPr>
          <p:cNvGrpSpPr/>
          <p:nvPr/>
        </p:nvGrpSpPr>
        <p:grpSpPr>
          <a:xfrm>
            <a:off x="8161003" y="2824020"/>
            <a:ext cx="2896335" cy="566880"/>
            <a:chOff x="3964056" y="233410"/>
            <a:chExt cx="2896335" cy="566880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0A5CA25B-543C-4234-87BA-528C391ED6B4}"/>
                </a:ext>
              </a:extLst>
            </p:cNvPr>
            <p:cNvSpPr/>
            <p:nvPr/>
          </p:nvSpPr>
          <p:spPr>
            <a:xfrm>
              <a:off x="3964056" y="233410"/>
              <a:ext cx="2896335" cy="566880"/>
            </a:xfrm>
            <a:prstGeom prst="roundRect">
              <a:avLst>
                <a:gd name="adj" fmla="val 10000"/>
              </a:avLst>
            </a:prstGeom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099BDD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ectangle: Rounded Corners 4">
              <a:extLst>
                <a:ext uri="{FF2B5EF4-FFF2-40B4-BE49-F238E27FC236}">
                  <a16:creationId xmlns:a16="http://schemas.microsoft.com/office/drawing/2014/main" id="{412E0DB3-79E9-44DB-A8E5-EF1C508357C7}"/>
                </a:ext>
              </a:extLst>
            </p:cNvPr>
            <p:cNvSpPr txBox="1"/>
            <p:nvPr/>
          </p:nvSpPr>
          <p:spPr>
            <a:xfrm>
              <a:off x="3980659" y="250013"/>
              <a:ext cx="2863129" cy="5336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rgbClr val="099BDD">
                      <a:hueOff val="0"/>
                      <a:satOff val="0"/>
                      <a:lumOff val="0"/>
                      <a:alphaOff val="0"/>
                    </a:srgbClr>
                  </a:solidFill>
                  <a:latin typeface="Corbel" panose="020B0503020204020204"/>
                  <a:ea typeface="+mn-ea"/>
                  <a:cs typeface="+mn-cs"/>
                </a:rPr>
                <a:t>Potential output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8207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054"/>
            <a:ext cx="12192000" cy="150876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GB" b="1" dirty="0"/>
              <a:t>Scenario 2: </a:t>
            </a:r>
            <a:r>
              <a:rPr lang="en-US" b="1" dirty="0"/>
              <a:t>Increased female </a:t>
            </a:r>
            <a:r>
              <a:rPr lang="en-US" b="1" dirty="0" err="1"/>
              <a:t>labour</a:t>
            </a:r>
            <a:r>
              <a:rPr lang="en-US" b="1" dirty="0"/>
              <a:t> force participation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C33085-2FEA-48EB-AB5C-C11C81C83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300" y="1880910"/>
            <a:ext cx="8477160" cy="4977089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46435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What is a macroeconomic model?</a:t>
            </a:r>
            <a:endParaRPr lang="en-GB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altLang="en-US" sz="2800" dirty="0"/>
              <a:t>A set of </a:t>
            </a:r>
            <a:r>
              <a:rPr lang="en-US" altLang="en-US" sz="2800" dirty="0">
                <a:solidFill>
                  <a:schemeClr val="bg1"/>
                </a:solidFill>
                <a:highlight>
                  <a:srgbClr val="FFFF00"/>
                </a:highlight>
              </a:rPr>
              <a:t>interacting equations </a:t>
            </a:r>
            <a:r>
              <a:rPr lang="en-US" altLang="en-US" sz="2800" dirty="0"/>
              <a:t>that describes key elements of the complex interactions between major macroeconomic actors and variables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altLang="en-US" sz="2800" dirty="0"/>
              <a:t>Even complex models are inevitably a gross </a:t>
            </a:r>
            <a:r>
              <a:rPr lang="en-US" altLang="en-US" sz="2800" dirty="0">
                <a:solidFill>
                  <a:schemeClr val="bg1"/>
                </a:solidFill>
                <a:highlight>
                  <a:srgbClr val="FFFF00"/>
                </a:highlight>
              </a:rPr>
              <a:t>oversimplification</a:t>
            </a:r>
            <a:r>
              <a:rPr lang="en-US" altLang="en-US" sz="2800" dirty="0"/>
              <a:t> of reality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800" dirty="0"/>
              <a:t>Models will only deliver a </a:t>
            </a:r>
            <a:r>
              <a:rPr lang="en-US" sz="2800" dirty="0">
                <a:solidFill>
                  <a:schemeClr val="bg1"/>
                </a:solidFill>
                <a:highlight>
                  <a:srgbClr val="FFFF00"/>
                </a:highlight>
              </a:rPr>
              <a:t>pre-programmed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E7E4A-D2C7-4677-BED8-A0BB1134FF0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521062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99993"/>
            <a:ext cx="12168076" cy="159727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4400" b="1" dirty="0"/>
              <a:t>Scenario 3: </a:t>
            </a:r>
            <a:r>
              <a:rPr lang="en-GB" sz="4400" b="1" dirty="0"/>
              <a:t>Invest in a Green Recovery</a:t>
            </a:r>
            <a:br>
              <a:rPr lang="en-US" b="1" dirty="0"/>
            </a:br>
            <a:endParaRPr lang="en-US" sz="2700" b="1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69A5A66C-9449-4E45-A809-DC3D9066A4F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45203172"/>
              </p:ext>
            </p:extLst>
          </p:nvPr>
        </p:nvGraphicFramePr>
        <p:xfrm>
          <a:off x="8414199" y="1612956"/>
          <a:ext cx="3647856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Content Placeholder 11">
            <a:extLst>
              <a:ext uri="{FF2B5EF4-FFF2-40B4-BE49-F238E27FC236}">
                <a16:creationId xmlns:a16="http://schemas.microsoft.com/office/drawing/2014/main" id="{7F6D1866-A17F-488F-B1EE-3F472B2A62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028487"/>
              </p:ext>
            </p:extLst>
          </p:nvPr>
        </p:nvGraphicFramePr>
        <p:xfrm>
          <a:off x="3941313" y="1557554"/>
          <a:ext cx="417943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47" name="Group 46">
            <a:extLst>
              <a:ext uri="{FF2B5EF4-FFF2-40B4-BE49-F238E27FC236}">
                <a16:creationId xmlns:a16="http://schemas.microsoft.com/office/drawing/2014/main" id="{3BFB8C95-01D9-4EE6-A12A-5BDB793B24ED}"/>
              </a:ext>
            </a:extLst>
          </p:cNvPr>
          <p:cNvGrpSpPr/>
          <p:nvPr/>
        </p:nvGrpSpPr>
        <p:grpSpPr>
          <a:xfrm>
            <a:off x="98719" y="5591796"/>
            <a:ext cx="11994562" cy="1162015"/>
            <a:chOff x="499678" y="5549754"/>
            <a:chExt cx="11267440" cy="116201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07F2A2F-46F3-41D5-AF07-322931E5CF53}"/>
                </a:ext>
              </a:extLst>
            </p:cNvPr>
            <p:cNvGrpSpPr/>
            <p:nvPr/>
          </p:nvGrpSpPr>
          <p:grpSpPr>
            <a:xfrm>
              <a:off x="3943655" y="5753867"/>
              <a:ext cx="1633497" cy="816748"/>
              <a:chOff x="2289642" y="3103954"/>
              <a:chExt cx="1633497" cy="816748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525C1CAB-E2E5-469A-9D65-32D217099792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ectangle: Rounded Corners 4">
                <a:extLst>
                  <a:ext uri="{FF2B5EF4-FFF2-40B4-BE49-F238E27FC236}">
                    <a16:creationId xmlns:a16="http://schemas.microsoft.com/office/drawing/2014/main" id="{464F3855-E81D-488E-BEFB-3400A6B62124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Potential output</a:t>
                </a:r>
                <a:endParaRPr lang="en-US" sz="2000" kern="1200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5494E18-1F48-41FA-9A91-A5F840CD447D}"/>
                </a:ext>
              </a:extLst>
            </p:cNvPr>
            <p:cNvGrpSpPr/>
            <p:nvPr/>
          </p:nvGrpSpPr>
          <p:grpSpPr>
            <a:xfrm>
              <a:off x="1362128" y="5737198"/>
              <a:ext cx="1633497" cy="816748"/>
              <a:chOff x="2289642" y="3103954"/>
              <a:chExt cx="1633497" cy="816748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6D94B9AD-C589-4F7E-8AEE-AA09D1E8176F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Rectangle: Rounded Corners 4">
                <a:extLst>
                  <a:ext uri="{FF2B5EF4-FFF2-40B4-BE49-F238E27FC236}">
                    <a16:creationId xmlns:a16="http://schemas.microsoft.com/office/drawing/2014/main" id="{889703D1-B1CD-4F49-A124-9F93D0FF128F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GDP</a:t>
                </a:r>
                <a:endParaRPr lang="en-US" sz="2000" kern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69E0180-705D-49DA-88CE-F89E1044C449}"/>
                </a:ext>
              </a:extLst>
            </p:cNvPr>
            <p:cNvGrpSpPr/>
            <p:nvPr/>
          </p:nvGrpSpPr>
          <p:grpSpPr>
            <a:xfrm>
              <a:off x="8883368" y="5737198"/>
              <a:ext cx="1633497" cy="840670"/>
              <a:chOff x="2289642" y="3080032"/>
              <a:chExt cx="1633497" cy="840670"/>
            </a:xfrm>
          </p:grpSpPr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A928DB1D-60BD-47C3-A40F-09F7A14AD060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Rectangle: Rounded Corners 4">
                <a:extLst>
                  <a:ext uri="{FF2B5EF4-FFF2-40B4-BE49-F238E27FC236}">
                    <a16:creationId xmlns:a16="http://schemas.microsoft.com/office/drawing/2014/main" id="{BD41063F-5BC2-48D7-A7E7-BC8246D6DCE2}"/>
                  </a:ext>
                </a:extLst>
              </p:cNvPr>
              <p:cNvSpPr txBox="1"/>
              <p:nvPr/>
            </p:nvSpPr>
            <p:spPr>
              <a:xfrm>
                <a:off x="2337486" y="3080032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Government debt</a:t>
                </a:r>
                <a:endParaRPr lang="en-US" sz="2000" kern="1200"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EDE77C9-C658-45CB-9F3A-99500A856274}"/>
                </a:ext>
              </a:extLst>
            </p:cNvPr>
            <p:cNvGrpSpPr/>
            <p:nvPr/>
          </p:nvGrpSpPr>
          <p:grpSpPr>
            <a:xfrm>
              <a:off x="6508212" y="5722387"/>
              <a:ext cx="1633497" cy="816748"/>
              <a:chOff x="2289642" y="3103954"/>
              <a:chExt cx="1633497" cy="816748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835BD39B-7FFF-4A72-AAD5-9C8476C728BC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Rectangle: Rounded Corners 4">
                <a:extLst>
                  <a:ext uri="{FF2B5EF4-FFF2-40B4-BE49-F238E27FC236}">
                    <a16:creationId xmlns:a16="http://schemas.microsoft.com/office/drawing/2014/main" id="{17029D8D-6042-4334-9288-FED2634CC8E9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Emissions</a:t>
                </a:r>
                <a:endParaRPr lang="en-US" sz="2000" kern="1200" dirty="0"/>
              </a:p>
            </p:txBody>
          </p:sp>
        </p:grpSp>
        <p:sp>
          <p:nvSpPr>
            <p:cNvPr id="46" name="Content Placeholder 2">
              <a:extLst>
                <a:ext uri="{FF2B5EF4-FFF2-40B4-BE49-F238E27FC236}">
                  <a16:creationId xmlns:a16="http://schemas.microsoft.com/office/drawing/2014/main" id="{42D6684A-0341-45A0-9A91-308164C0F909}"/>
                </a:ext>
              </a:extLst>
            </p:cNvPr>
            <p:cNvSpPr txBox="1">
              <a:spLocks/>
            </p:cNvSpPr>
            <p:nvPr/>
          </p:nvSpPr>
          <p:spPr>
            <a:xfrm>
              <a:off x="499678" y="5549754"/>
              <a:ext cx="11267440" cy="1162015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  <p:txBody>
            <a:bodyPr vert="horz" lIns="91440" tIns="45720" rIns="91440" bIns="45720" numCol="2" rtlCol="0">
              <a:noAutofit/>
            </a:bodyPr>
            <a:lstStyle>
              <a:lvl1pPr marL="182880" indent="-18288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tx1"/>
                </a:buClr>
                <a:buFont typeface="Wingdings" pitchFamily="2" charset="2"/>
                <a:buChar char="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14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00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686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972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846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718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9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062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2500" dirty="0"/>
            </a:p>
          </p:txBody>
        </p:sp>
      </p:grpSp>
      <p:graphicFrame>
        <p:nvGraphicFramePr>
          <p:cNvPr id="29" name="Content Placeholder 11">
            <a:extLst>
              <a:ext uri="{FF2B5EF4-FFF2-40B4-BE49-F238E27FC236}">
                <a16:creationId xmlns:a16="http://schemas.microsoft.com/office/drawing/2014/main" id="{1DD6FA2B-E8D4-4681-AB08-B1ACFE59F6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992818"/>
              </p:ext>
            </p:extLst>
          </p:nvPr>
        </p:nvGraphicFramePr>
        <p:xfrm>
          <a:off x="492825" y="1572365"/>
          <a:ext cx="3054382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21475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054"/>
            <a:ext cx="12192000" cy="150876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GB" b="1" dirty="0"/>
              <a:t>Scenario 3: </a:t>
            </a:r>
            <a:r>
              <a:rPr lang="en-GB" sz="4000" b="1" dirty="0"/>
              <a:t>Invest in a Green Recovery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128C09-9047-4DDF-9089-615F39A3F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338" y="1867426"/>
            <a:ext cx="8521621" cy="499057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24433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AA17315-054D-4E6D-B2B3-ABD577528394}"/>
              </a:ext>
            </a:extLst>
          </p:cNvPr>
          <p:cNvCxnSpPr>
            <a:cxnSpLocks/>
          </p:cNvCxnSpPr>
          <p:nvPr/>
        </p:nvCxnSpPr>
        <p:spPr>
          <a:xfrm flipV="1">
            <a:off x="7458916" y="4644394"/>
            <a:ext cx="102259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CCF9D96-06E1-43D5-BBDB-9F99529B0F01}"/>
              </a:ext>
            </a:extLst>
          </p:cNvPr>
          <p:cNvCxnSpPr>
            <a:cxnSpLocks/>
          </p:cNvCxnSpPr>
          <p:nvPr/>
        </p:nvCxnSpPr>
        <p:spPr>
          <a:xfrm flipV="1">
            <a:off x="7320586" y="3371995"/>
            <a:ext cx="1349499" cy="7194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E2B3FA8-C5E1-4C7F-B99F-659E4D1A1C8B}"/>
              </a:ext>
            </a:extLst>
          </p:cNvPr>
          <p:cNvCxnSpPr>
            <a:cxnSpLocks/>
          </p:cNvCxnSpPr>
          <p:nvPr/>
        </p:nvCxnSpPr>
        <p:spPr>
          <a:xfrm flipV="1">
            <a:off x="7396568" y="3173936"/>
            <a:ext cx="1449401" cy="144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E51823A-D46E-4EE9-A565-1BE4A88495EC}"/>
              </a:ext>
            </a:extLst>
          </p:cNvPr>
          <p:cNvCxnSpPr>
            <a:cxnSpLocks/>
          </p:cNvCxnSpPr>
          <p:nvPr/>
        </p:nvCxnSpPr>
        <p:spPr>
          <a:xfrm>
            <a:off x="7402286" y="2590800"/>
            <a:ext cx="1246089" cy="499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0" y="245343"/>
            <a:ext cx="12192000" cy="1521751"/>
          </a:xfrm>
        </p:spPr>
        <p:txBody>
          <a:bodyPr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1" dirty="0"/>
              <a:t>Scenario 4: Digital </a:t>
            </a:r>
            <a:r>
              <a:rPr lang="en-US" b="1" dirty="0" err="1"/>
              <a:t>TransformatioN</a:t>
            </a:r>
            <a:br>
              <a:rPr lang="en-US" b="1" dirty="0"/>
            </a:br>
            <a:r>
              <a:rPr lang="en-US" sz="3200" b="1" dirty="0"/>
              <a:t>Universal digital access</a:t>
            </a:r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69A5A66C-9449-4E45-A809-DC3D9066A4F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6094274"/>
              </p:ext>
            </p:extLst>
          </p:nvPr>
        </p:nvGraphicFramePr>
        <p:xfrm>
          <a:off x="1567542" y="1533632"/>
          <a:ext cx="599728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7" name="Group 46">
            <a:extLst>
              <a:ext uri="{FF2B5EF4-FFF2-40B4-BE49-F238E27FC236}">
                <a16:creationId xmlns:a16="http://schemas.microsoft.com/office/drawing/2014/main" id="{3BFB8C95-01D9-4EE6-A12A-5BDB793B24ED}"/>
              </a:ext>
            </a:extLst>
          </p:cNvPr>
          <p:cNvGrpSpPr/>
          <p:nvPr/>
        </p:nvGrpSpPr>
        <p:grpSpPr>
          <a:xfrm>
            <a:off x="462279" y="5591796"/>
            <a:ext cx="11267440" cy="1162015"/>
            <a:chOff x="499678" y="5549754"/>
            <a:chExt cx="11267440" cy="116201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07F2A2F-46F3-41D5-AF07-322931E5CF53}"/>
                </a:ext>
              </a:extLst>
            </p:cNvPr>
            <p:cNvGrpSpPr/>
            <p:nvPr/>
          </p:nvGrpSpPr>
          <p:grpSpPr>
            <a:xfrm>
              <a:off x="3943655" y="5753867"/>
              <a:ext cx="1633497" cy="816748"/>
              <a:chOff x="2289642" y="3103954"/>
              <a:chExt cx="1633497" cy="816748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525C1CAB-E2E5-469A-9D65-32D217099792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ectangle: Rounded Corners 4">
                <a:extLst>
                  <a:ext uri="{FF2B5EF4-FFF2-40B4-BE49-F238E27FC236}">
                    <a16:creationId xmlns:a16="http://schemas.microsoft.com/office/drawing/2014/main" id="{464F3855-E81D-488E-BEFB-3400A6B62124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Potential output</a:t>
                </a:r>
                <a:endParaRPr lang="en-US" sz="2000" kern="1200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5494E18-1F48-41FA-9A91-A5F840CD447D}"/>
                </a:ext>
              </a:extLst>
            </p:cNvPr>
            <p:cNvGrpSpPr/>
            <p:nvPr/>
          </p:nvGrpSpPr>
          <p:grpSpPr>
            <a:xfrm>
              <a:off x="1362128" y="5737198"/>
              <a:ext cx="1633497" cy="816748"/>
              <a:chOff x="2289642" y="3103954"/>
              <a:chExt cx="1633497" cy="816748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6D94B9AD-C589-4F7E-8AEE-AA09D1E8176F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Rectangle: Rounded Corners 4">
                <a:extLst>
                  <a:ext uri="{FF2B5EF4-FFF2-40B4-BE49-F238E27FC236}">
                    <a16:creationId xmlns:a16="http://schemas.microsoft.com/office/drawing/2014/main" id="{889703D1-B1CD-4F49-A124-9F93D0FF128F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GDP</a:t>
                </a:r>
                <a:endParaRPr lang="en-US" sz="2000" kern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69E0180-705D-49DA-88CE-F89E1044C449}"/>
                </a:ext>
              </a:extLst>
            </p:cNvPr>
            <p:cNvGrpSpPr/>
            <p:nvPr/>
          </p:nvGrpSpPr>
          <p:grpSpPr>
            <a:xfrm>
              <a:off x="8883368" y="5737198"/>
              <a:ext cx="1633497" cy="840670"/>
              <a:chOff x="2289642" y="3080032"/>
              <a:chExt cx="1633497" cy="840670"/>
            </a:xfrm>
          </p:grpSpPr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A928DB1D-60BD-47C3-A40F-09F7A14AD060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Rectangle: Rounded Corners 4">
                <a:extLst>
                  <a:ext uri="{FF2B5EF4-FFF2-40B4-BE49-F238E27FC236}">
                    <a16:creationId xmlns:a16="http://schemas.microsoft.com/office/drawing/2014/main" id="{BD41063F-5BC2-48D7-A7E7-BC8246D6DCE2}"/>
                  </a:ext>
                </a:extLst>
              </p:cNvPr>
              <p:cNvSpPr txBox="1"/>
              <p:nvPr/>
            </p:nvSpPr>
            <p:spPr>
              <a:xfrm>
                <a:off x="2337486" y="3080032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Government debt</a:t>
                </a:r>
                <a:endParaRPr lang="en-US" sz="2000" kern="1200"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EDE77C9-C658-45CB-9F3A-99500A856274}"/>
                </a:ext>
              </a:extLst>
            </p:cNvPr>
            <p:cNvGrpSpPr/>
            <p:nvPr/>
          </p:nvGrpSpPr>
          <p:grpSpPr>
            <a:xfrm>
              <a:off x="6508212" y="5722387"/>
              <a:ext cx="1633497" cy="816748"/>
              <a:chOff x="2289642" y="3103954"/>
              <a:chExt cx="1633497" cy="816748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835BD39B-7FFF-4A72-AAD5-9C8476C728BC}"/>
                  </a:ext>
                </a:extLst>
              </p:cNvPr>
              <p:cNvSpPr/>
              <p:nvPr/>
            </p:nvSpPr>
            <p:spPr>
              <a:xfrm>
                <a:off x="2289642" y="3103954"/>
                <a:ext cx="1633497" cy="81674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Rectangle: Rounded Corners 4">
                <a:extLst>
                  <a:ext uri="{FF2B5EF4-FFF2-40B4-BE49-F238E27FC236}">
                    <a16:creationId xmlns:a16="http://schemas.microsoft.com/office/drawing/2014/main" id="{17029D8D-6042-4334-9288-FED2634CC8E9}"/>
                  </a:ext>
                </a:extLst>
              </p:cNvPr>
              <p:cNvSpPr txBox="1"/>
              <p:nvPr/>
            </p:nvSpPr>
            <p:spPr>
              <a:xfrm>
                <a:off x="2313564" y="3127876"/>
                <a:ext cx="1585653" cy="768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000" dirty="0"/>
                  <a:t>Poverty</a:t>
                </a:r>
                <a:endParaRPr lang="en-US" sz="2000" kern="1200" dirty="0"/>
              </a:p>
            </p:txBody>
          </p:sp>
        </p:grpSp>
        <p:sp>
          <p:nvSpPr>
            <p:cNvPr id="46" name="Content Placeholder 2">
              <a:extLst>
                <a:ext uri="{FF2B5EF4-FFF2-40B4-BE49-F238E27FC236}">
                  <a16:creationId xmlns:a16="http://schemas.microsoft.com/office/drawing/2014/main" id="{42D6684A-0341-45A0-9A91-308164C0F909}"/>
                </a:ext>
              </a:extLst>
            </p:cNvPr>
            <p:cNvSpPr txBox="1">
              <a:spLocks/>
            </p:cNvSpPr>
            <p:nvPr/>
          </p:nvSpPr>
          <p:spPr>
            <a:xfrm>
              <a:off x="499678" y="5549754"/>
              <a:ext cx="11267440" cy="1162015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  <p:txBody>
            <a:bodyPr vert="horz" lIns="91440" tIns="45720" rIns="91440" bIns="45720" numCol="2" rtlCol="0">
              <a:noAutofit/>
            </a:bodyPr>
            <a:lstStyle>
              <a:lvl1pPr marL="182880" indent="-18288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tx1"/>
                </a:buClr>
                <a:buFont typeface="Wingdings" pitchFamily="2" charset="2"/>
                <a:buChar char="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114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400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686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97280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846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718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29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062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1"/>
                </a:buClr>
                <a:buFont typeface="Wingdings" pitchFamily="2" charset="2"/>
                <a:buChar char="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250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A46A4B8-C488-4367-9097-401B7C881977}"/>
              </a:ext>
            </a:extLst>
          </p:cNvPr>
          <p:cNvGrpSpPr/>
          <p:nvPr/>
        </p:nvGrpSpPr>
        <p:grpSpPr>
          <a:xfrm>
            <a:off x="8430243" y="4302793"/>
            <a:ext cx="2896335" cy="566880"/>
            <a:chOff x="3964056" y="233410"/>
            <a:chExt cx="2896335" cy="566880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883FF36E-8D2F-433A-8459-BEFD1B680F23}"/>
                </a:ext>
              </a:extLst>
            </p:cNvPr>
            <p:cNvSpPr/>
            <p:nvPr/>
          </p:nvSpPr>
          <p:spPr>
            <a:xfrm>
              <a:off x="3964056" y="233410"/>
              <a:ext cx="2896335" cy="566880"/>
            </a:xfrm>
            <a:prstGeom prst="roundRect">
              <a:avLst>
                <a:gd name="adj" fmla="val 10000"/>
              </a:avLst>
            </a:prstGeom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099BDD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ctangle: Rounded Corners 4">
              <a:extLst>
                <a:ext uri="{FF2B5EF4-FFF2-40B4-BE49-F238E27FC236}">
                  <a16:creationId xmlns:a16="http://schemas.microsoft.com/office/drawing/2014/main" id="{DC585599-86BB-4930-B115-0D173058D7AE}"/>
                </a:ext>
              </a:extLst>
            </p:cNvPr>
            <p:cNvSpPr txBox="1"/>
            <p:nvPr/>
          </p:nvSpPr>
          <p:spPr>
            <a:xfrm>
              <a:off x="3980659" y="250013"/>
              <a:ext cx="2863129" cy="5336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rgbClr val="099BDD">
                      <a:hueOff val="0"/>
                      <a:satOff val="0"/>
                      <a:lumOff val="0"/>
                      <a:alphaOff val="0"/>
                    </a:srgbClr>
                  </a:solidFill>
                  <a:latin typeface="Corbel" panose="020B0503020204020204"/>
                  <a:ea typeface="+mn-ea"/>
                  <a:cs typeface="+mn-cs"/>
                </a:rPr>
                <a:t>Inequality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8486CCE-CBA0-4D4A-8E13-E4A66426597C}"/>
              </a:ext>
            </a:extLst>
          </p:cNvPr>
          <p:cNvGrpSpPr/>
          <p:nvPr/>
        </p:nvGrpSpPr>
        <p:grpSpPr>
          <a:xfrm>
            <a:off x="8590664" y="2959340"/>
            <a:ext cx="2896335" cy="566880"/>
            <a:chOff x="3964056" y="233410"/>
            <a:chExt cx="2896335" cy="56688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140810F2-8535-45F9-9AA2-F940382AB605}"/>
                </a:ext>
              </a:extLst>
            </p:cNvPr>
            <p:cNvSpPr/>
            <p:nvPr/>
          </p:nvSpPr>
          <p:spPr>
            <a:xfrm>
              <a:off x="3964056" y="233410"/>
              <a:ext cx="2896335" cy="566880"/>
            </a:xfrm>
            <a:prstGeom prst="roundRect">
              <a:avLst>
                <a:gd name="adj" fmla="val 10000"/>
              </a:avLst>
            </a:prstGeom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099BDD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Rectangle: Rounded Corners 4">
              <a:extLst>
                <a:ext uri="{FF2B5EF4-FFF2-40B4-BE49-F238E27FC236}">
                  <a16:creationId xmlns:a16="http://schemas.microsoft.com/office/drawing/2014/main" id="{1884934B-19BD-4685-BE27-2A4447238D92}"/>
                </a:ext>
              </a:extLst>
            </p:cNvPr>
            <p:cNvSpPr txBox="1"/>
            <p:nvPr/>
          </p:nvSpPr>
          <p:spPr>
            <a:xfrm>
              <a:off x="3980659" y="250013"/>
              <a:ext cx="2863129" cy="5336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rgbClr val="099BDD">
                      <a:hueOff val="0"/>
                      <a:satOff val="0"/>
                      <a:lumOff val="0"/>
                      <a:alphaOff val="0"/>
                    </a:srgbClr>
                  </a:solidFill>
                  <a:latin typeface="Corbel" panose="020B0503020204020204"/>
                  <a:ea typeface="+mn-ea"/>
                  <a:cs typeface="+mn-cs"/>
                </a:rPr>
                <a:t>Potential output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060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054"/>
            <a:ext cx="12192000" cy="150876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GB" b="1" dirty="0"/>
              <a:t>Scenario 4: </a:t>
            </a:r>
            <a:r>
              <a:rPr lang="en-GB" sz="4000" b="1" dirty="0"/>
              <a:t>Digital transformation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0F0E64-FAFB-4B78-8D14-0C47ED1F9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401" y="1902221"/>
            <a:ext cx="8395197" cy="489996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5625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3E75778-8865-451E-A418-58B337FE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B3A732-BD30-43B3-B22F-86F94190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B5978F0-8D3C-4B12-B071-F1254173E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1600"/>
            <a:ext cx="12192000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1693333"/>
            <a:ext cx="12185650" cy="34713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spc="150" dirty="0"/>
              <a:t>Thank you!</a:t>
            </a:r>
            <a:br>
              <a:rPr lang="en-US" sz="8000" b="1" spc="150" dirty="0"/>
            </a:br>
            <a:endParaRPr lang="en-US" sz="8000" b="1" spc="150" dirty="0"/>
          </a:p>
        </p:txBody>
      </p:sp>
    </p:spTree>
    <p:extLst>
      <p:ext uri="{BB962C8B-B14F-4D97-AF65-F5344CB8AC3E}">
        <p14:creationId xmlns:p14="http://schemas.microsoft.com/office/powerpoint/2010/main" val="211440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4987"/>
            <a:ext cx="12191999" cy="1508760"/>
          </a:xfrm>
        </p:spPr>
        <p:txBody>
          <a:bodyPr/>
          <a:lstStyle/>
          <a:p>
            <a:pPr algn="ctr"/>
            <a:r>
              <a:rPr lang="en-US" b="1" dirty="0"/>
              <a:t>the ESCAP Macroeconomic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7B83A-F3DA-408D-B82C-319DD8C9A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6" y="1889760"/>
            <a:ext cx="11969331" cy="49682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Developed by the Macroeconomic Policy and Analysis Section at ESCAP to support the design of economic recovery packages for countries in the Asia and Pacific region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800" dirty="0"/>
              <a:t>A complete global model:</a:t>
            </a:r>
          </a:p>
          <a:p>
            <a:pPr lvl="3">
              <a:lnSpc>
                <a:spcPct val="100000"/>
              </a:lnSpc>
            </a:pPr>
            <a:r>
              <a:rPr lang="en-US" sz="2400" dirty="0"/>
              <a:t>46 individual full country models for the Asia and Pacific region, including Pakistan</a:t>
            </a:r>
          </a:p>
          <a:p>
            <a:pPr lvl="3">
              <a:lnSpc>
                <a:spcPct val="100000"/>
              </a:lnSpc>
            </a:pPr>
            <a:r>
              <a:rPr lang="en-US" sz="2400" dirty="0"/>
              <a:t>Smaller models of 9 key trading partners and 4 major regions</a:t>
            </a:r>
          </a:p>
          <a:p>
            <a:pPr lvl="3">
              <a:lnSpc>
                <a:spcPct val="100000"/>
              </a:lnSpc>
            </a:pPr>
            <a:r>
              <a:rPr lang="en-US" sz="2400" dirty="0"/>
              <a:t>Models are linked together via trade, remittances, financial and energy markets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Runs in EViews, with most </a:t>
            </a:r>
            <a:r>
              <a:rPr lang="en-US" sz="2800" dirty="0" err="1"/>
              <a:t>behavioural</a:t>
            </a:r>
            <a:r>
              <a:rPr lang="en-US" sz="2800" dirty="0"/>
              <a:t> relationships specified in an error-correction framework to distinguish short-term and long-term dynamics</a:t>
            </a:r>
          </a:p>
        </p:txBody>
      </p:sp>
    </p:spTree>
    <p:extLst>
      <p:ext uri="{BB962C8B-B14F-4D97-AF65-F5344CB8AC3E}">
        <p14:creationId xmlns:p14="http://schemas.microsoft.com/office/powerpoint/2010/main" val="256863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4987"/>
            <a:ext cx="12191999" cy="1508760"/>
          </a:xfrm>
        </p:spPr>
        <p:txBody>
          <a:bodyPr/>
          <a:lstStyle/>
          <a:p>
            <a:pPr algn="ctr"/>
            <a:r>
              <a:rPr lang="en-US" b="1" dirty="0"/>
              <a:t>the ESCAP Macroeconomic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7B83A-F3DA-408D-B82C-319DD8C9A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66" y="1889760"/>
            <a:ext cx="11939451" cy="49682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000" dirty="0"/>
              <a:t>What style of model?</a:t>
            </a:r>
          </a:p>
          <a:p>
            <a:pPr lvl="3">
              <a:lnSpc>
                <a:spcPct val="110000"/>
              </a:lnSpc>
            </a:pPr>
            <a:r>
              <a:rPr lang="en-US" sz="2600" dirty="0"/>
              <a:t>Structural econometric model</a:t>
            </a:r>
          </a:p>
          <a:p>
            <a:pPr lvl="3">
              <a:lnSpc>
                <a:spcPct val="110000"/>
              </a:lnSpc>
            </a:pPr>
            <a:r>
              <a:rPr lang="en-US" sz="2600" dirty="0"/>
              <a:t>Common theoretical structure applied to all country models</a:t>
            </a:r>
          </a:p>
          <a:p>
            <a:pPr lvl="3">
              <a:lnSpc>
                <a:spcPct val="110000"/>
              </a:lnSpc>
            </a:pPr>
            <a:r>
              <a:rPr lang="en-US" sz="2600" dirty="0"/>
              <a:t>Country-specific parameters are econometrically estimated or calibrated</a:t>
            </a:r>
          </a:p>
          <a:p>
            <a:pPr lvl="3">
              <a:lnSpc>
                <a:spcPct val="110000"/>
              </a:lnSpc>
            </a:pPr>
            <a:r>
              <a:rPr lang="en-US" sz="2600" dirty="0"/>
              <a:t>Designed primarily for scenario analysis rather than forecasting</a:t>
            </a:r>
          </a:p>
          <a:p>
            <a:pPr lvl="3">
              <a:lnSpc>
                <a:spcPct val="110000"/>
              </a:lnSpc>
            </a:pPr>
            <a:r>
              <a:rPr lang="en-US" sz="2600" dirty="0"/>
              <a:t>Each country model has about 100 equations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Founded on a standard macroeconomic framework, with additional channels to capture key social and environmental variables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Can be applied to a wide range of policy questions plus stress testing and debt sustainability analysis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4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704C-FB59-49CD-B7E6-19FEE564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US" b="1" dirty="0"/>
              <a:t>Key actors and features of the model</a:t>
            </a:r>
          </a:p>
        </p:txBody>
      </p:sp>
      <p:pic>
        <p:nvPicPr>
          <p:cNvPr id="1028" name="Picture 4" descr="Co2 Icon #324683 - Free Icons Library">
            <a:extLst>
              <a:ext uri="{FF2B5EF4-FFF2-40B4-BE49-F238E27FC236}">
                <a16:creationId xmlns:a16="http://schemas.microsoft.com/office/drawing/2014/main" id="{138B6E48-E397-444F-9FF3-D56B67CA84E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9485" y="3764712"/>
            <a:ext cx="1070161" cy="1045695"/>
          </a:xfrm>
        </p:spPr>
      </p:pic>
      <p:pic>
        <p:nvPicPr>
          <p:cNvPr id="1026" name="Picture 2" descr="Government Icon PNG Images | Vector and PSD Files | Free Download on Pngtree">
            <a:extLst>
              <a:ext uri="{FF2B5EF4-FFF2-40B4-BE49-F238E27FC236}">
                <a16:creationId xmlns:a16="http://schemas.microsoft.com/office/drawing/2014/main" id="{2178C43A-D873-4E37-A365-211655694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78" y="5368211"/>
            <a:ext cx="1070161" cy="107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E6B3F93A-D475-4282-BF42-5888DFB0EE7B}"/>
              </a:ext>
            </a:extLst>
          </p:cNvPr>
          <p:cNvGrpSpPr/>
          <p:nvPr/>
        </p:nvGrpSpPr>
        <p:grpSpPr>
          <a:xfrm>
            <a:off x="81280" y="2147870"/>
            <a:ext cx="1070161" cy="1016000"/>
            <a:chOff x="292086" y="2219800"/>
            <a:chExt cx="1070161" cy="1016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566343-51A9-4447-8338-B44E97330904}"/>
                </a:ext>
              </a:extLst>
            </p:cNvPr>
            <p:cNvSpPr/>
            <p:nvPr/>
          </p:nvSpPr>
          <p:spPr>
            <a:xfrm>
              <a:off x="292086" y="2219800"/>
              <a:ext cx="1070161" cy="1016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Content Placeholder 6" descr="House">
              <a:extLst>
                <a:ext uri="{FF2B5EF4-FFF2-40B4-BE49-F238E27FC236}">
                  <a16:creationId xmlns:a16="http://schemas.microsoft.com/office/drawing/2014/main" id="{5D02322F-FE7F-411E-BFFD-AAF9B5B38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86862" y="2282257"/>
              <a:ext cx="880607" cy="880607"/>
            </a:xfrm>
            <a:prstGeom prst="rect">
              <a:avLst/>
            </a:prstGeom>
          </p:spPr>
        </p:pic>
      </p:grpSp>
      <p:pic>
        <p:nvPicPr>
          <p:cNvPr id="1038" name="Picture 14" descr="World Map Svg Png Icon Free Download (#548772) - OnlineWebFonts.COM">
            <a:extLst>
              <a:ext uri="{FF2B5EF4-FFF2-40B4-BE49-F238E27FC236}">
                <a16:creationId xmlns:a16="http://schemas.microsoft.com/office/drawing/2014/main" id="{553F84A2-F8C6-426D-9FBB-EC2DB75C7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128" y="5368211"/>
            <a:ext cx="1887029" cy="107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E92D51E1-6347-4C3C-8913-CD7437AE0C8D}"/>
              </a:ext>
            </a:extLst>
          </p:cNvPr>
          <p:cNvGrpSpPr/>
          <p:nvPr/>
        </p:nvGrpSpPr>
        <p:grpSpPr>
          <a:xfrm>
            <a:off x="81280" y="3764712"/>
            <a:ext cx="1070161" cy="1016001"/>
            <a:chOff x="2331949" y="3055192"/>
            <a:chExt cx="932083" cy="9911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68DD96F-0612-4763-B834-BC9DD43C29EF}"/>
                </a:ext>
              </a:extLst>
            </p:cNvPr>
            <p:cNvSpPr/>
            <p:nvPr/>
          </p:nvSpPr>
          <p:spPr>
            <a:xfrm>
              <a:off x="2331949" y="3057535"/>
              <a:ext cx="932083" cy="98883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Graphic 8" descr="Factory">
              <a:extLst>
                <a:ext uri="{FF2B5EF4-FFF2-40B4-BE49-F238E27FC236}">
                  <a16:creationId xmlns:a16="http://schemas.microsoft.com/office/drawing/2014/main" id="{9DA4006F-3977-4C9B-BEE2-BEBCEDFFA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331949" y="3055192"/>
              <a:ext cx="932083" cy="932083"/>
            </a:xfrm>
            <a:prstGeom prst="rect">
              <a:avLst/>
            </a:prstGeom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DDDDE864-CCBD-4854-9665-CB26D324FFFC}"/>
              </a:ext>
            </a:extLst>
          </p:cNvPr>
          <p:cNvSpPr txBox="1"/>
          <p:nvPr/>
        </p:nvSpPr>
        <p:spPr>
          <a:xfrm>
            <a:off x="1246212" y="2158030"/>
            <a:ext cx="4526983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Households</a:t>
            </a:r>
            <a:r>
              <a:rPr lang="en-US" sz="2400" b="1" dirty="0"/>
              <a:t>: 	- Consume</a:t>
            </a:r>
          </a:p>
          <a:p>
            <a:r>
              <a:rPr lang="en-US" sz="2400" b="1" dirty="0"/>
              <a:t>				- Save</a:t>
            </a:r>
          </a:p>
          <a:p>
            <a:r>
              <a:rPr lang="en-US" sz="2400" b="1" dirty="0"/>
              <a:t>				- Supply </a:t>
            </a:r>
            <a:r>
              <a:rPr lang="en-US" sz="2400" b="1" dirty="0" err="1"/>
              <a:t>labour</a:t>
            </a:r>
            <a:endParaRPr lang="en-US" sz="2400" b="1" dirty="0"/>
          </a:p>
          <a:p>
            <a:pPr>
              <a:spcBef>
                <a:spcPts val="600"/>
              </a:spcBef>
            </a:pPr>
            <a:endParaRPr lang="en-US" sz="2400" b="1" u="sng" dirty="0"/>
          </a:p>
          <a:p>
            <a:r>
              <a:rPr lang="en-US" sz="2400" b="1" u="sng" dirty="0"/>
              <a:t>Firms</a:t>
            </a:r>
            <a:r>
              <a:rPr lang="en-US" sz="2400" b="1" dirty="0"/>
              <a:t>:			- Produce output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				- Hire </a:t>
            </a:r>
            <a:r>
              <a:rPr lang="en-US" sz="2400" b="1" dirty="0" err="1"/>
              <a:t>labour</a:t>
            </a:r>
            <a:endParaRPr lang="en-US" sz="2400" b="1" dirty="0"/>
          </a:p>
          <a:p>
            <a:pPr>
              <a:spcBef>
                <a:spcPts val="600"/>
              </a:spcBef>
            </a:pPr>
            <a:r>
              <a:rPr lang="en-US" sz="2400" b="1" dirty="0"/>
              <a:t>				- Invest</a:t>
            </a:r>
          </a:p>
          <a:p>
            <a:pPr>
              <a:spcBef>
                <a:spcPts val="2400"/>
              </a:spcBef>
            </a:pPr>
            <a:r>
              <a:rPr lang="en-US" sz="2400" b="1" u="sng" dirty="0"/>
              <a:t>Government</a:t>
            </a:r>
            <a:r>
              <a:rPr lang="en-US" sz="2400" b="1" dirty="0"/>
              <a:t>: 	- Tax</a:t>
            </a:r>
          </a:p>
          <a:p>
            <a:r>
              <a:rPr lang="en-US" sz="2400" dirty="0"/>
              <a:t>				</a:t>
            </a:r>
            <a:r>
              <a:rPr lang="en-US" sz="2400" b="1" dirty="0"/>
              <a:t>- Spend</a:t>
            </a:r>
          </a:p>
          <a:p>
            <a:r>
              <a:rPr lang="en-US" sz="2400" b="1" dirty="0"/>
              <a:t>				- Monetary policy</a:t>
            </a:r>
          </a:p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0AFC467-F8C3-43DD-AF51-DB577AAA045F}"/>
              </a:ext>
            </a:extLst>
          </p:cNvPr>
          <p:cNvSpPr txBox="1"/>
          <p:nvPr/>
        </p:nvSpPr>
        <p:spPr>
          <a:xfrm>
            <a:off x="7930709" y="2144194"/>
            <a:ext cx="4180012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Poverty</a:t>
            </a:r>
            <a:r>
              <a:rPr lang="en-US" sz="2400" b="1" dirty="0"/>
              <a:t>: Depends on income and post-tax inequality</a:t>
            </a:r>
            <a:endParaRPr lang="en-US" sz="2400" b="1" u="sng" dirty="0"/>
          </a:p>
          <a:p>
            <a:endParaRPr lang="en-US" sz="2400" b="1" u="sng" dirty="0"/>
          </a:p>
          <a:p>
            <a:endParaRPr lang="en-US" sz="2400" b="1" u="sng" dirty="0"/>
          </a:p>
          <a:p>
            <a:r>
              <a:rPr lang="en-US" sz="2400" b="1" u="sng" dirty="0"/>
              <a:t>Emissions</a:t>
            </a:r>
            <a:r>
              <a:rPr lang="en-US" sz="2400" b="1" dirty="0"/>
              <a:t>: Depend on output, efficiency of production, and the energy mix</a:t>
            </a:r>
          </a:p>
          <a:p>
            <a:endParaRPr lang="en-US" sz="2400" b="1" u="sng" dirty="0"/>
          </a:p>
          <a:p>
            <a:pPr>
              <a:spcBef>
                <a:spcPts val="1200"/>
              </a:spcBef>
            </a:pPr>
            <a:r>
              <a:rPr lang="en-US" sz="2400" b="1" u="sng" dirty="0"/>
              <a:t>Global linkages</a:t>
            </a:r>
            <a:r>
              <a:rPr lang="en-US" sz="2400" b="1" dirty="0"/>
              <a:t>: Via trade, remittances, financial markets, emissions and energy markets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en-US" sz="2400" b="1" dirty="0"/>
          </a:p>
        </p:txBody>
      </p:sp>
      <p:pic>
        <p:nvPicPr>
          <p:cNvPr id="1040" name="Picture 16" descr="Inequality Icons - Download Free Vector Icons | Noun Project">
            <a:extLst>
              <a:ext uri="{FF2B5EF4-FFF2-40B4-BE49-F238E27FC236}">
                <a16:creationId xmlns:a16="http://schemas.microsoft.com/office/drawing/2014/main" id="{FA3CCA0F-57A2-40C4-9585-315797A77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258" y="2138434"/>
            <a:ext cx="1068474" cy="106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97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US" b="1" dirty="0"/>
              <a:t>Economic indicators: Modelling GDP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49" y="2077111"/>
            <a:ext cx="11694159" cy="4335122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GDP is driven by </a:t>
            </a:r>
            <a:r>
              <a:rPr lang="en-US" altLang="en-US" sz="4000" b="1" dirty="0">
                <a:solidFill>
                  <a:schemeClr val="bg1"/>
                </a:solidFill>
                <a:highlight>
                  <a:srgbClr val="FFFF00"/>
                </a:highlight>
              </a:rPr>
              <a:t>demand</a:t>
            </a:r>
            <a:r>
              <a:rPr lang="en-US" altLang="en-US" sz="4000" dirty="0"/>
              <a:t> in the short-term</a:t>
            </a:r>
          </a:p>
          <a:p>
            <a:pPr lvl="3">
              <a:spcBef>
                <a:spcPts val="1200"/>
              </a:spcBef>
            </a:pPr>
            <a:r>
              <a:rPr lang="en-US" altLang="en-US" sz="3200" dirty="0"/>
              <a:t>Sum of consumption, investment, net trade:</a:t>
            </a:r>
          </a:p>
          <a:p>
            <a:pPr lvl="1"/>
            <a:endParaRPr lang="en-US" dirty="0"/>
          </a:p>
          <a:p>
            <a:pPr marL="685800" lvl="3" indent="0">
              <a:buNone/>
            </a:pPr>
            <a:r>
              <a:rPr lang="en-GB" sz="32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</a:p>
          <a:p>
            <a:pPr marL="685800" lvl="3" indent="0">
              <a:buNone/>
            </a:pPr>
            <a:endParaRPr lang="en-US" alt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en-US" sz="4000" dirty="0"/>
              <a:t>GDP is driven by </a:t>
            </a:r>
            <a:r>
              <a:rPr lang="en-US" altLang="en-US" sz="4000" b="1" dirty="0">
                <a:solidFill>
                  <a:schemeClr val="bg1"/>
                </a:solidFill>
                <a:highlight>
                  <a:srgbClr val="FFFF00"/>
                </a:highlight>
              </a:rPr>
              <a:t>supply</a:t>
            </a:r>
            <a:r>
              <a:rPr lang="en-US" altLang="en-US" sz="4000" dirty="0"/>
              <a:t> in the long-term</a:t>
            </a:r>
          </a:p>
          <a:p>
            <a:pPr lvl="3"/>
            <a:r>
              <a:rPr lang="en-US" altLang="en-US" sz="3200" dirty="0" err="1"/>
              <a:t>Labour</a:t>
            </a:r>
            <a:r>
              <a:rPr lang="en-US" altLang="en-US" sz="3200" dirty="0"/>
              <a:t>, capital, energy, technology, climate damage:</a:t>
            </a:r>
            <a:endParaRPr lang="en-US" altLang="en-US" sz="4000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0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US" b="1" dirty="0"/>
              <a:t>Aggregate Demand: Private consumption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03" y="2011680"/>
            <a:ext cx="11393214" cy="42062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4000" dirty="0"/>
              <a:t>Household consumption (PCR) per capita (POPT) depends on:</a:t>
            </a:r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Real personal disposable income (RPDI)</a:t>
            </a:r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Financial inclusion (FINC) </a:t>
            </a:r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Inflation ‘surprise’ (INFL – </a:t>
            </a:r>
            <a:r>
              <a:rPr lang="en-US" altLang="en-US" sz="3200" dirty="0" err="1"/>
              <a:t>INFL</a:t>
            </a:r>
            <a:r>
              <a:rPr lang="en-US" altLang="en-US" sz="3200" baseline="30000" dirty="0" err="1"/>
              <a:t>e</a:t>
            </a:r>
            <a:r>
              <a:rPr lang="en-US" altLang="en-US" sz="3200" dirty="0"/>
              <a:t>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0" y="5562600"/>
            <a:ext cx="88947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76901" y="5066038"/>
            <a:ext cx="143143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C616F2C-9364-4D7F-9281-BA1CE8E9CDD8}"/>
              </a:ext>
            </a:extLst>
          </p:cNvPr>
          <p:cNvGrpSpPr/>
          <p:nvPr/>
        </p:nvGrpSpPr>
        <p:grpSpPr>
          <a:xfrm>
            <a:off x="9067800" y="4321629"/>
            <a:ext cx="2511399" cy="2233808"/>
            <a:chOff x="292086" y="2219800"/>
            <a:chExt cx="1070161" cy="1016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5664FF3-BF08-4361-BA89-5750BC57802A}"/>
                </a:ext>
              </a:extLst>
            </p:cNvPr>
            <p:cNvSpPr/>
            <p:nvPr/>
          </p:nvSpPr>
          <p:spPr>
            <a:xfrm>
              <a:off x="292086" y="2219800"/>
              <a:ext cx="1070161" cy="1016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Content Placeholder 6" descr="House">
              <a:extLst>
                <a:ext uri="{FF2B5EF4-FFF2-40B4-BE49-F238E27FC236}">
                  <a16:creationId xmlns:a16="http://schemas.microsoft.com/office/drawing/2014/main" id="{695CA539-87F4-4ABC-9559-4033A8396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86862" y="2282257"/>
              <a:ext cx="880607" cy="880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57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/>
          <a:lstStyle/>
          <a:p>
            <a:pPr algn="ctr"/>
            <a:r>
              <a:rPr lang="en-US" b="1" dirty="0"/>
              <a:t>Aggregate Demand: Private Investment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02" y="1912883"/>
            <a:ext cx="9779127" cy="494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4000" dirty="0"/>
              <a:t>Private sector investment (IPR) depends on:</a:t>
            </a:r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Potential output (YFT)</a:t>
            </a:r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User cost of capital (USER)</a:t>
            </a:r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Financial inclusion (FINC) </a:t>
            </a:r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Gross domestic income (GDI) – captures terms-of-trade shocks</a:t>
            </a:r>
          </a:p>
          <a:p>
            <a:pPr marL="862013" lvl="1" indent="-179388">
              <a:lnSpc>
                <a:spcPct val="100000"/>
              </a:lnSpc>
            </a:pPr>
            <a:r>
              <a:rPr lang="en-US" altLang="en-US" sz="3200" dirty="0"/>
              <a:t>Lagged dependent variable allows for persistence to capture cyclical nature of investment </a:t>
            </a:r>
          </a:p>
          <a:p>
            <a:pPr marL="862013" lvl="1" indent="-179388"/>
            <a:endParaRPr lang="en-US" alt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0" y="5562600"/>
            <a:ext cx="88947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76901" y="5066038"/>
            <a:ext cx="143143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15B7568-74F3-462E-8795-3F4218EDD188}"/>
              </a:ext>
            </a:extLst>
          </p:cNvPr>
          <p:cNvGrpSpPr/>
          <p:nvPr/>
        </p:nvGrpSpPr>
        <p:grpSpPr>
          <a:xfrm>
            <a:off x="10189030" y="2378567"/>
            <a:ext cx="1859012" cy="1934352"/>
            <a:chOff x="2331949" y="3055192"/>
            <a:chExt cx="932083" cy="99117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C62B13C-81F7-45C0-AA0A-C71CA9F7C1EB}"/>
                </a:ext>
              </a:extLst>
            </p:cNvPr>
            <p:cNvSpPr/>
            <p:nvPr/>
          </p:nvSpPr>
          <p:spPr>
            <a:xfrm>
              <a:off x="2331949" y="3057535"/>
              <a:ext cx="932083" cy="98883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Factory">
              <a:extLst>
                <a:ext uri="{FF2B5EF4-FFF2-40B4-BE49-F238E27FC236}">
                  <a16:creationId xmlns:a16="http://schemas.microsoft.com/office/drawing/2014/main" id="{C6241094-48EC-4217-A65E-FB270EBDF5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331949" y="3055192"/>
              <a:ext cx="932083" cy="9320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9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</TotalTime>
  <Words>1611</Words>
  <Application>Microsoft Office PowerPoint</Application>
  <PresentationFormat>Widescreen</PresentationFormat>
  <Paragraphs>232</Paragraphs>
  <Slides>34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Cambria Math</vt:lpstr>
      <vt:lpstr>Corbel</vt:lpstr>
      <vt:lpstr>Wingdings</vt:lpstr>
      <vt:lpstr>Banded</vt:lpstr>
      <vt:lpstr>Banded</vt:lpstr>
      <vt:lpstr>Fiscal Policies for sustained and green recovery from covid-19 in pakistan</vt:lpstr>
      <vt:lpstr>Introduction to ESCAP Macroeconomic model for Pakistan</vt:lpstr>
      <vt:lpstr>What is a macroeconomic model?</vt:lpstr>
      <vt:lpstr>the ESCAP Macroeconomic model</vt:lpstr>
      <vt:lpstr>the ESCAP Macroeconomic model</vt:lpstr>
      <vt:lpstr>Key actors and features of the model</vt:lpstr>
      <vt:lpstr>Economic indicators: Modelling GDP</vt:lpstr>
      <vt:lpstr>Aggregate Demand: Private consumption</vt:lpstr>
      <vt:lpstr>Aggregate Demand: Private Investment</vt:lpstr>
      <vt:lpstr>Aggregate Demand: Public Investment and consumption</vt:lpstr>
      <vt:lpstr>Aggregate Demand: Exports</vt:lpstr>
      <vt:lpstr>Aggregate Demand: imports</vt:lpstr>
      <vt:lpstr>Aggregate Supply: Potential output</vt:lpstr>
      <vt:lpstr>Aggregate Supply: Potential output</vt:lpstr>
      <vt:lpstr>Reconciling supply and demand</vt:lpstr>
      <vt:lpstr>Inflation and prices</vt:lpstr>
      <vt:lpstr>Government sector</vt:lpstr>
      <vt:lpstr>Government Borrowing premium</vt:lpstr>
      <vt:lpstr>Government sector</vt:lpstr>
      <vt:lpstr>Emissions and air Pollution</vt:lpstr>
      <vt:lpstr>Poverty</vt:lpstr>
      <vt:lpstr>inequality</vt:lpstr>
      <vt:lpstr>ESCAP Macroeconomic model applied to illustrate policy recommendations</vt:lpstr>
      <vt:lpstr>What is a scenario?</vt:lpstr>
      <vt:lpstr>Scenario 1: Increased Social Spending and Expanded Social Protection</vt:lpstr>
      <vt:lpstr>Scenario 1: Increased Social Spending and Expanded Social Protection</vt:lpstr>
      <vt:lpstr>Scenario 1: Increased Social Spending and Expanded Social Protection – Financed</vt:lpstr>
      <vt:lpstr>Scenario 2: Increased female labour force participation</vt:lpstr>
      <vt:lpstr>Scenario 2: Increased female labour force participation</vt:lpstr>
      <vt:lpstr>Scenario 3: Invest in a Green Recovery </vt:lpstr>
      <vt:lpstr>Scenario 3: Invest in a Green Recovery</vt:lpstr>
      <vt:lpstr>Scenario 4: Digital TransformatioN Universal digital access</vt:lpstr>
      <vt:lpstr>Scenario 4: Digital transformation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scenarios to build inclusive, green, and resilient economies</dc:title>
  <dc:creator>Dawn Holland</dc:creator>
  <cp:lastModifiedBy>Ngoc Nguyen</cp:lastModifiedBy>
  <cp:revision>118</cp:revision>
  <cp:lastPrinted>2020-11-15T09:50:38Z</cp:lastPrinted>
  <dcterms:created xsi:type="dcterms:W3CDTF">2020-11-14T08:16:27Z</dcterms:created>
  <dcterms:modified xsi:type="dcterms:W3CDTF">2022-01-27T10:54:23Z</dcterms:modified>
</cp:coreProperties>
</file>